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70" r:id="rId7"/>
    <p:sldId id="271" r:id="rId8"/>
    <p:sldId id="272" r:id="rId9"/>
    <p:sldId id="261" r:id="rId10"/>
    <p:sldId id="262" r:id="rId11"/>
    <p:sldId id="263" r:id="rId12"/>
    <p:sldId id="264" r:id="rId13"/>
    <p:sldId id="265" r:id="rId14"/>
    <p:sldId id="266" r:id="rId15"/>
    <p:sldId id="269" r:id="rId16"/>
    <p:sldId id="273" r:id="rId17"/>
    <p:sldId id="274" r:id="rId18"/>
    <p:sldId id="275" r:id="rId19"/>
    <p:sldId id="276" r:id="rId20"/>
    <p:sldId id="277" r:id="rId21"/>
    <p:sldId id="278" r:id="rId22"/>
    <p:sldId id="268" r:id="rId23"/>
    <p:sldId id="279" r:id="rId24"/>
    <p:sldId id="267" r:id="rId25"/>
    <p:sldId id="280" r:id="rId26"/>
    <p:sldId id="281" r:id="rId27"/>
    <p:sldId id="282" r:id="rId28"/>
    <p:sldId id="283" r:id="rId29"/>
    <p:sldId id="284" r:id="rId30"/>
    <p:sldId id="285" r:id="rId31"/>
  </p:sldIdLst>
  <p:sldSz cx="11430000" cy="7156450"/>
  <p:notesSz cx="11430000" cy="71564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737"/>
  </p:normalViewPr>
  <p:slideViewPr>
    <p:cSldViewPr>
      <p:cViewPr>
        <p:scale>
          <a:sx n="100" d="100"/>
          <a:sy n="100" d="100"/>
        </p:scale>
        <p:origin x="254" y="-6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7"/>
            <a:ext cx="11430000" cy="3619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6450" y="238124"/>
            <a:ext cx="7277099" cy="31337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1116" y="503650"/>
            <a:ext cx="10107767" cy="606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500" y="1482407"/>
            <a:ext cx="102870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273052"/>
            <a:ext cx="5715000" cy="64293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086" y="2355661"/>
            <a:ext cx="3391535" cy="2172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8630"/>
              </a:lnSpc>
            </a:pPr>
            <a:r>
              <a:rPr sz="6900" spc="90" dirty="0"/>
              <a:t>Health </a:t>
            </a:r>
            <a:r>
              <a:rPr sz="6900" spc="-10" dirty="0"/>
              <a:t>Tracker</a:t>
            </a:r>
            <a:endParaRPr sz="6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525"/>
            <a:ext cx="6352822" cy="7146925"/>
            <a:chOff x="0" y="9525"/>
            <a:chExt cx="5715000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5"/>
              <a:ext cx="5715000" cy="6429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161924"/>
              <a:ext cx="4648199" cy="612457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792" rIns="0" bIns="0" rtlCol="0">
            <a:spAutoFit/>
          </a:bodyPr>
          <a:lstStyle/>
          <a:p>
            <a:pPr marL="5728335">
              <a:lnSpc>
                <a:spcPct val="100000"/>
              </a:lnSpc>
              <a:spcBef>
                <a:spcPts val="95"/>
              </a:spcBef>
            </a:pPr>
            <a:r>
              <a:rPr sz="3100" dirty="0"/>
              <a:t>Step</a:t>
            </a:r>
            <a:r>
              <a:rPr sz="3100" spc="85" dirty="0"/>
              <a:t> </a:t>
            </a:r>
            <a:r>
              <a:rPr sz="3100" spc="-10" dirty="0"/>
              <a:t>Tracker</a:t>
            </a:r>
            <a:endParaRPr sz="3100"/>
          </a:p>
        </p:txBody>
      </p:sp>
      <p:grpSp>
        <p:nvGrpSpPr>
          <p:cNvPr id="6" name="object 6"/>
          <p:cNvGrpSpPr/>
          <p:nvPr/>
        </p:nvGrpSpPr>
        <p:grpSpPr>
          <a:xfrm>
            <a:off x="6391275" y="1314449"/>
            <a:ext cx="626745" cy="3028950"/>
            <a:chOff x="6391275" y="1314449"/>
            <a:chExt cx="626745" cy="3028950"/>
          </a:xfrm>
        </p:grpSpPr>
        <p:sp>
          <p:nvSpPr>
            <p:cNvPr id="7" name="object 7"/>
            <p:cNvSpPr/>
            <p:nvPr/>
          </p:nvSpPr>
          <p:spPr>
            <a:xfrm>
              <a:off x="6391275" y="1314449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5046" y="1724024"/>
              <a:ext cx="118795" cy="1886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91275" y="2324099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2097" y="2733674"/>
              <a:ext cx="164477" cy="1879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91275" y="3333749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9918" y="3753764"/>
              <a:ext cx="188823" cy="16709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377089" y="1416621"/>
            <a:ext cx="4372610" cy="4361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solidFill>
                  <a:srgbClr val="3D3737"/>
                </a:solidFill>
                <a:latin typeface="Tahoma"/>
                <a:cs typeface="Tahoma"/>
              </a:rPr>
              <a:t>Real-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Time</a:t>
            </a:r>
            <a:r>
              <a:rPr sz="1350" b="1" spc="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Step</a:t>
            </a:r>
            <a:r>
              <a:rPr sz="1350" b="1" spc="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Tracking</a:t>
            </a:r>
            <a:endParaRPr sz="1350">
              <a:latin typeface="Tahoma"/>
              <a:cs typeface="Tahoma"/>
            </a:endParaRPr>
          </a:p>
          <a:p>
            <a:pPr marL="826769" marR="224790">
              <a:lnSpc>
                <a:spcPct val="125000"/>
              </a:lnSpc>
              <a:spcBef>
                <a:spcPts val="570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Automatically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count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steps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throughout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the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day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precise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continuous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monitoring.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0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Progress</a:t>
            </a:r>
            <a:r>
              <a:rPr sz="1350" b="1" spc="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Summaries</a:t>
            </a:r>
            <a:endParaRPr sz="1350">
              <a:latin typeface="Tahoma"/>
              <a:cs typeface="Tahoma"/>
            </a:endParaRPr>
          </a:p>
          <a:p>
            <a:pPr marL="826769" marR="532130">
              <a:lnSpc>
                <a:spcPct val="125000"/>
              </a:lnSpc>
              <a:spcBef>
                <a:spcPts val="570"/>
              </a:spcBef>
            </a:pP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Get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detailed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weekly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monthly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overviews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to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visualize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activity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trends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growth.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0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Goal</a:t>
            </a:r>
            <a:r>
              <a:rPr sz="1350" b="1" spc="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Setting</a:t>
            </a:r>
            <a:r>
              <a:rPr sz="1350" b="1" spc="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Motivation</a:t>
            </a:r>
            <a:endParaRPr sz="1350">
              <a:latin typeface="Tahoma"/>
              <a:cs typeface="Tahoma"/>
            </a:endParaRPr>
          </a:p>
          <a:p>
            <a:pPr marL="826769" marR="5080">
              <a:lnSpc>
                <a:spcPct val="125000"/>
              </a:lnSpc>
              <a:spcBef>
                <a:spcPts val="570"/>
              </a:spcBef>
            </a:pP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Set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personal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step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goals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stay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motivated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by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tracking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daily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progress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toward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those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targets.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200">
              <a:latin typeface="Tahoma"/>
              <a:cs typeface="Tahoma"/>
            </a:endParaRPr>
          </a:p>
          <a:p>
            <a:pPr marL="12700" marR="202565">
              <a:lnSpc>
                <a:spcPct val="127600"/>
              </a:lnSpc>
            </a:pPr>
            <a:r>
              <a:rPr sz="1200" b="1" spc="-75" dirty="0">
                <a:solidFill>
                  <a:srgbClr val="3D3737"/>
                </a:solidFill>
                <a:latin typeface="Tahoma"/>
                <a:cs typeface="Tahoma"/>
              </a:rPr>
              <a:t>Purpose:</a:t>
            </a:r>
            <a:r>
              <a:rPr sz="1200" b="1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help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build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healthy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habits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by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consistently tracking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improving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their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daily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physical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activity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through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step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monitoring.</a:t>
            </a:r>
            <a:endParaRPr sz="1200">
              <a:latin typeface="Tahoma"/>
              <a:cs typeface="Tahoma"/>
            </a:endParaRPr>
          </a:p>
          <a:p>
            <a:pPr marL="12700" marR="264160">
              <a:lnSpc>
                <a:spcPct val="125000"/>
              </a:lnSpc>
              <a:spcBef>
                <a:spcPts val="1200"/>
              </a:spcBef>
            </a:pPr>
            <a:r>
              <a:rPr sz="1200" b="1" spc="-70" dirty="0">
                <a:solidFill>
                  <a:srgbClr val="3D3737"/>
                </a:solidFill>
                <a:latin typeface="Tahoma"/>
                <a:cs typeface="Tahoma"/>
              </a:rPr>
              <a:t>Benefit:</a:t>
            </a:r>
            <a:r>
              <a:rPr sz="1200" b="1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Encourages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regular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movement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reduces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sedentary behavior.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96860" y="0"/>
            <a:ext cx="6333139" cy="7156449"/>
            <a:chOff x="5715000" y="508"/>
            <a:chExt cx="5714999" cy="645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0" y="508"/>
              <a:ext cx="5714999" cy="64579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875" y="152400"/>
              <a:ext cx="4667249" cy="615314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086" y="828770"/>
            <a:ext cx="3789679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66950" algn="l"/>
              </a:tabLst>
            </a:pPr>
            <a:r>
              <a:rPr sz="3100" spc="-10" dirty="0"/>
              <a:t>Heartbeat</a:t>
            </a:r>
            <a:r>
              <a:rPr sz="3100" dirty="0"/>
              <a:t>	</a:t>
            </a:r>
            <a:r>
              <a:rPr sz="3100" spc="-10" dirty="0"/>
              <a:t>Tracker</a:t>
            </a:r>
            <a:endParaRPr sz="3100"/>
          </a:p>
        </p:txBody>
      </p:sp>
      <p:grpSp>
        <p:nvGrpSpPr>
          <p:cNvPr id="7" name="object 7"/>
          <p:cNvGrpSpPr/>
          <p:nvPr/>
        </p:nvGrpSpPr>
        <p:grpSpPr>
          <a:xfrm>
            <a:off x="676275" y="1529842"/>
            <a:ext cx="626745" cy="3502025"/>
            <a:chOff x="676275" y="1209675"/>
            <a:chExt cx="626745" cy="3502025"/>
          </a:xfrm>
        </p:grpSpPr>
        <p:sp>
          <p:nvSpPr>
            <p:cNvPr id="8" name="object 8"/>
            <p:cNvSpPr/>
            <p:nvPr/>
          </p:nvSpPr>
          <p:spPr>
            <a:xfrm>
              <a:off x="676275" y="120967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4" h="1009650">
                  <a:moveTo>
                    <a:pt x="626719" y="0"/>
                  </a:moveTo>
                  <a:lnTo>
                    <a:pt x="313362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62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634997"/>
              <a:ext cx="187970" cy="1604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6275" y="2219325"/>
              <a:ext cx="626745" cy="1244600"/>
            </a:xfrm>
            <a:custGeom>
              <a:avLst/>
              <a:gdLst/>
              <a:ahLst/>
              <a:cxnLst/>
              <a:rect l="l" t="t" r="r" b="b"/>
              <a:pathLst>
                <a:path w="626744" h="1244600">
                  <a:moveTo>
                    <a:pt x="626719" y="0"/>
                  </a:moveTo>
                  <a:lnTo>
                    <a:pt x="313362" y="125349"/>
                  </a:lnTo>
                  <a:lnTo>
                    <a:pt x="0" y="0"/>
                  </a:lnTo>
                  <a:lnTo>
                    <a:pt x="0" y="1119009"/>
                  </a:lnTo>
                  <a:lnTo>
                    <a:pt x="313362" y="1244358"/>
                  </a:lnTo>
                  <a:lnTo>
                    <a:pt x="626719" y="1119009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350" y="2743200"/>
              <a:ext cx="188520" cy="1885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6275" y="3467100"/>
              <a:ext cx="626745" cy="1244600"/>
            </a:xfrm>
            <a:custGeom>
              <a:avLst/>
              <a:gdLst/>
              <a:ahLst/>
              <a:cxnLst/>
              <a:rect l="l" t="t" r="r" b="b"/>
              <a:pathLst>
                <a:path w="626744" h="1244600">
                  <a:moveTo>
                    <a:pt x="626719" y="0"/>
                  </a:moveTo>
                  <a:lnTo>
                    <a:pt x="313362" y="125349"/>
                  </a:lnTo>
                  <a:lnTo>
                    <a:pt x="0" y="0"/>
                  </a:lnTo>
                  <a:lnTo>
                    <a:pt x="0" y="1119009"/>
                  </a:lnTo>
                  <a:lnTo>
                    <a:pt x="313362" y="1244358"/>
                  </a:lnTo>
                  <a:lnTo>
                    <a:pt x="626719" y="1119009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097" y="4002722"/>
              <a:ext cx="164475" cy="16447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62084" y="1517969"/>
            <a:ext cx="4249420" cy="471424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990"/>
              </a:spcBef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Heart</a:t>
            </a:r>
            <a:r>
              <a:rPr sz="1350" b="1" spc="-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Rate</a:t>
            </a:r>
            <a:r>
              <a:rPr sz="1350" b="1" spc="-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Input</a:t>
            </a:r>
            <a:r>
              <a:rPr sz="1350" b="1" spc="-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-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Monitoring</a:t>
            </a:r>
            <a:endParaRPr sz="1350">
              <a:latin typeface="Tahoma"/>
              <a:cs typeface="Tahoma"/>
            </a:endParaRPr>
          </a:p>
          <a:p>
            <a:pPr marL="826769" marR="236854">
              <a:lnSpc>
                <a:spcPct val="130200"/>
              </a:lnSpc>
              <a:spcBef>
                <a:spcPts val="420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Easily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record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manage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heart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rate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measurements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user-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friendly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input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system.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350" b="1" spc="1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Analysis</a:t>
            </a:r>
            <a:r>
              <a:rPr sz="1350" b="1" spc="1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Insights</a:t>
            </a:r>
            <a:endParaRPr sz="1350">
              <a:latin typeface="Tahoma"/>
              <a:cs typeface="Tahoma"/>
            </a:endParaRPr>
          </a:p>
          <a:p>
            <a:pPr marL="826769" marR="141605">
              <a:lnSpc>
                <a:spcPct val="130200"/>
              </a:lnSpc>
              <a:spcBef>
                <a:spcPts val="420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Automatically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analyze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readings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categorize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heart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rate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status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receive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personalized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 recommendations.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0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Historical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Tracking</a:t>
            </a:r>
            <a:endParaRPr sz="1350">
              <a:latin typeface="Tahoma"/>
              <a:cs typeface="Tahoma"/>
            </a:endParaRPr>
          </a:p>
          <a:p>
            <a:pPr marL="826769" marR="250190">
              <a:lnSpc>
                <a:spcPct val="127600"/>
              </a:lnSpc>
              <a:spcBef>
                <a:spcPts val="459"/>
              </a:spcBef>
            </a:pP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Track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trends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over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time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better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understand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cardiovascular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detect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any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irregular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patterns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early.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27600"/>
              </a:lnSpc>
            </a:pPr>
            <a:r>
              <a:rPr sz="1200" b="1" spc="-75" dirty="0">
                <a:solidFill>
                  <a:srgbClr val="3D3737"/>
                </a:solidFill>
                <a:latin typeface="Tahoma"/>
                <a:cs typeface="Tahoma"/>
              </a:rPr>
              <a:t>Purpose:</a:t>
            </a:r>
            <a:r>
              <a:rPr sz="1200" b="1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help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maintain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optimal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3D3737"/>
                </a:solidFill>
                <a:latin typeface="Tahoma"/>
                <a:cs typeface="Tahoma"/>
              </a:rPr>
              <a:t>heart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by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offering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real-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time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monitoring,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personalized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insights,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comprehensive tracking</a:t>
            </a:r>
            <a:r>
              <a:rPr sz="12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of</a:t>
            </a:r>
            <a:r>
              <a:rPr sz="12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3D3737"/>
                </a:solidFill>
                <a:latin typeface="Tahoma"/>
                <a:cs typeface="Tahoma"/>
              </a:rPr>
              <a:t>heart</a:t>
            </a:r>
            <a:r>
              <a:rPr sz="12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rate</a:t>
            </a:r>
            <a:r>
              <a:rPr sz="12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patterns.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70" dirty="0">
                <a:solidFill>
                  <a:srgbClr val="3D3737"/>
                </a:solidFill>
                <a:latin typeface="Tahoma"/>
                <a:cs typeface="Tahoma"/>
              </a:rPr>
              <a:t>Benefit: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Encourages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stay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active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meet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fitness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goals.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321957" cy="7156450"/>
            <a:chOff x="0" y="508"/>
            <a:chExt cx="5715000" cy="645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8"/>
              <a:ext cx="5715000" cy="64579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75" y="152400"/>
              <a:ext cx="4667249" cy="615314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1117" y="1065433"/>
            <a:ext cx="10311683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28335">
              <a:lnSpc>
                <a:spcPct val="100000"/>
              </a:lnSpc>
              <a:spcBef>
                <a:spcPts val="95"/>
              </a:spcBef>
            </a:pPr>
            <a:r>
              <a:rPr sz="3100" dirty="0"/>
              <a:t>Sleep</a:t>
            </a:r>
            <a:r>
              <a:rPr sz="3100" spc="150" dirty="0"/>
              <a:t> </a:t>
            </a:r>
            <a:r>
              <a:rPr sz="3100" spc="-10" dirty="0"/>
              <a:t>Tracker</a:t>
            </a:r>
            <a:endParaRPr sz="3100" dirty="0"/>
          </a:p>
        </p:txBody>
      </p:sp>
      <p:grpSp>
        <p:nvGrpSpPr>
          <p:cNvPr id="6" name="object 6"/>
          <p:cNvGrpSpPr/>
          <p:nvPr/>
        </p:nvGrpSpPr>
        <p:grpSpPr>
          <a:xfrm>
            <a:off x="6595192" y="1771458"/>
            <a:ext cx="626745" cy="3502025"/>
            <a:chOff x="6391275" y="1209675"/>
            <a:chExt cx="626745" cy="3502025"/>
          </a:xfrm>
        </p:grpSpPr>
        <p:sp>
          <p:nvSpPr>
            <p:cNvPr id="7" name="object 7"/>
            <p:cNvSpPr/>
            <p:nvPr/>
          </p:nvSpPr>
          <p:spPr>
            <a:xfrm>
              <a:off x="6391275" y="120967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1729" y="1619249"/>
              <a:ext cx="165214" cy="187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91275" y="2219325"/>
              <a:ext cx="626745" cy="1244600"/>
            </a:xfrm>
            <a:custGeom>
              <a:avLst/>
              <a:gdLst/>
              <a:ahLst/>
              <a:cxnLst/>
              <a:rect l="l" t="t" r="r" b="b"/>
              <a:pathLst>
                <a:path w="626745" h="124460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1119009"/>
                  </a:lnTo>
                  <a:lnTo>
                    <a:pt x="313359" y="1244358"/>
                  </a:lnTo>
                  <a:lnTo>
                    <a:pt x="626719" y="1119009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0350" y="2743200"/>
              <a:ext cx="188518" cy="1885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91275" y="3467100"/>
              <a:ext cx="626745" cy="1244600"/>
            </a:xfrm>
            <a:custGeom>
              <a:avLst/>
              <a:gdLst/>
              <a:ahLst/>
              <a:cxnLst/>
              <a:rect l="l" t="t" r="r" b="b"/>
              <a:pathLst>
                <a:path w="626745" h="124460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1119009"/>
                  </a:lnTo>
                  <a:lnTo>
                    <a:pt x="313359" y="1244358"/>
                  </a:lnTo>
                  <a:lnTo>
                    <a:pt x="626719" y="1119009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2097" y="4002722"/>
              <a:ext cx="164477" cy="16447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581006" y="1759585"/>
            <a:ext cx="4343400" cy="471424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990"/>
              </a:spcBef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Sleep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Duration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Input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Monitoring</a:t>
            </a:r>
            <a:endParaRPr sz="1350" dirty="0">
              <a:latin typeface="Tahoma"/>
              <a:cs typeface="Tahoma"/>
            </a:endParaRPr>
          </a:p>
          <a:p>
            <a:pPr marL="826769" marR="249554">
              <a:lnSpc>
                <a:spcPct val="130200"/>
              </a:lnSpc>
              <a:spcBef>
                <a:spcPts val="420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Easily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log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daily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sleep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hours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simple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intuitive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interface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monitor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rest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patterns.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 dirty="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Sleep</a:t>
            </a:r>
            <a:r>
              <a:rPr sz="1350" b="1" spc="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Quality</a:t>
            </a:r>
            <a:r>
              <a:rPr sz="1350" b="1" spc="2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Analysis</a:t>
            </a:r>
            <a:r>
              <a:rPr sz="1350" b="1" spc="2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2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Insights</a:t>
            </a:r>
            <a:endParaRPr sz="1350" dirty="0">
              <a:latin typeface="Tahoma"/>
              <a:cs typeface="Tahoma"/>
            </a:endParaRPr>
          </a:p>
          <a:p>
            <a:pPr marL="826769" marR="170180">
              <a:lnSpc>
                <a:spcPct val="130200"/>
              </a:lnSpc>
              <a:spcBef>
                <a:spcPts val="420"/>
              </a:spcBef>
            </a:pP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Analyze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sleep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evaluate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the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quality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and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consistency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of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rest,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receive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personalized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tips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to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improve</a:t>
            </a:r>
            <a:r>
              <a:rPr sz="12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sleep</a:t>
            </a:r>
            <a:r>
              <a:rPr sz="12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hygiene.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00" dirty="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Historical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Tracking</a:t>
            </a:r>
            <a:endParaRPr sz="1350" dirty="0">
              <a:latin typeface="Tahoma"/>
              <a:cs typeface="Tahoma"/>
            </a:endParaRPr>
          </a:p>
          <a:p>
            <a:pPr marL="826769" marR="5080">
              <a:lnSpc>
                <a:spcPct val="127600"/>
              </a:lnSpc>
              <a:spcBef>
                <a:spcPts val="459"/>
              </a:spcBef>
            </a:pP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Track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visualize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daily,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weekly,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monthly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sleep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trends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understand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sleep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behavior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identify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any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irregularities.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1200" dirty="0">
              <a:latin typeface="Tahoma"/>
              <a:cs typeface="Tahoma"/>
            </a:endParaRPr>
          </a:p>
          <a:p>
            <a:pPr marL="12700" marR="353695">
              <a:lnSpc>
                <a:spcPct val="130200"/>
              </a:lnSpc>
            </a:pPr>
            <a:r>
              <a:rPr sz="1200" b="1" spc="-75" dirty="0">
                <a:solidFill>
                  <a:srgbClr val="3D3737"/>
                </a:solidFill>
                <a:latin typeface="Tahoma"/>
                <a:cs typeface="Tahoma"/>
              </a:rPr>
              <a:t>Purpose:</a:t>
            </a:r>
            <a:r>
              <a:rPr sz="1200" b="1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promote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better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sleep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habits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by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offering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accurate monitoring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insightful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analysis.</a:t>
            </a:r>
            <a:endParaRPr sz="1200" dirty="0">
              <a:latin typeface="Tahoma"/>
              <a:cs typeface="Tahoma"/>
            </a:endParaRPr>
          </a:p>
          <a:p>
            <a:pPr marL="12700" marR="164465">
              <a:lnSpc>
                <a:spcPct val="130200"/>
              </a:lnSpc>
              <a:spcBef>
                <a:spcPts val="1050"/>
              </a:spcBef>
            </a:pPr>
            <a:r>
              <a:rPr sz="1200" b="1" spc="-70" dirty="0">
                <a:solidFill>
                  <a:srgbClr val="3D3737"/>
                </a:solidFill>
                <a:latin typeface="Tahoma"/>
                <a:cs typeface="Tahoma"/>
              </a:rPr>
              <a:t>Benefit: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Helps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improve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mental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physical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well-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being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by ensuring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adequate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quality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sleep.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19106" y="0"/>
            <a:ext cx="6333140" cy="7156450"/>
            <a:chOff x="5715000" y="508"/>
            <a:chExt cx="5714999" cy="645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0" y="508"/>
              <a:ext cx="5714999" cy="64579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875" y="152400"/>
              <a:ext cx="4667249" cy="615314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823817"/>
            <a:ext cx="10107767" cy="606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z="3100" dirty="0"/>
              <a:t>Stress</a:t>
            </a:r>
            <a:r>
              <a:rPr sz="3100" spc="-35" dirty="0"/>
              <a:t> </a:t>
            </a:r>
            <a:r>
              <a:rPr sz="3100" dirty="0"/>
              <a:t>Level</a:t>
            </a:r>
            <a:r>
              <a:rPr sz="3100" spc="-30" dirty="0"/>
              <a:t> </a:t>
            </a:r>
            <a:r>
              <a:rPr sz="3100" spc="-10" dirty="0"/>
              <a:t>Tracker</a:t>
            </a:r>
            <a:endParaRPr sz="3100"/>
          </a:p>
        </p:txBody>
      </p:sp>
      <p:grpSp>
        <p:nvGrpSpPr>
          <p:cNvPr id="7" name="object 7"/>
          <p:cNvGrpSpPr/>
          <p:nvPr/>
        </p:nvGrpSpPr>
        <p:grpSpPr>
          <a:xfrm>
            <a:off x="472359" y="1529842"/>
            <a:ext cx="626745" cy="3502025"/>
            <a:chOff x="676275" y="1209675"/>
            <a:chExt cx="626745" cy="3502025"/>
          </a:xfrm>
        </p:grpSpPr>
        <p:sp>
          <p:nvSpPr>
            <p:cNvPr id="8" name="object 8"/>
            <p:cNvSpPr/>
            <p:nvPr/>
          </p:nvSpPr>
          <p:spPr>
            <a:xfrm>
              <a:off x="676275" y="120967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4" h="1009650">
                  <a:moveTo>
                    <a:pt x="626719" y="0"/>
                  </a:moveTo>
                  <a:lnTo>
                    <a:pt x="313362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62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619249"/>
              <a:ext cx="187970" cy="1879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6275" y="2219325"/>
              <a:ext cx="626745" cy="1244600"/>
            </a:xfrm>
            <a:custGeom>
              <a:avLst/>
              <a:gdLst/>
              <a:ahLst/>
              <a:cxnLst/>
              <a:rect l="l" t="t" r="r" b="b"/>
              <a:pathLst>
                <a:path w="626744" h="1244600">
                  <a:moveTo>
                    <a:pt x="626719" y="0"/>
                  </a:moveTo>
                  <a:lnTo>
                    <a:pt x="313362" y="125349"/>
                  </a:lnTo>
                  <a:lnTo>
                    <a:pt x="0" y="0"/>
                  </a:lnTo>
                  <a:lnTo>
                    <a:pt x="0" y="1119009"/>
                  </a:lnTo>
                  <a:lnTo>
                    <a:pt x="313362" y="1244358"/>
                  </a:lnTo>
                  <a:lnTo>
                    <a:pt x="626719" y="1119009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350" y="2743200"/>
              <a:ext cx="188520" cy="1885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6275" y="3467100"/>
              <a:ext cx="626745" cy="1244600"/>
            </a:xfrm>
            <a:custGeom>
              <a:avLst/>
              <a:gdLst/>
              <a:ahLst/>
              <a:cxnLst/>
              <a:rect l="l" t="t" r="r" b="b"/>
              <a:pathLst>
                <a:path w="626744" h="1244600">
                  <a:moveTo>
                    <a:pt x="626719" y="0"/>
                  </a:moveTo>
                  <a:lnTo>
                    <a:pt x="313362" y="125349"/>
                  </a:lnTo>
                  <a:lnTo>
                    <a:pt x="0" y="0"/>
                  </a:lnTo>
                  <a:lnTo>
                    <a:pt x="0" y="1119009"/>
                  </a:lnTo>
                  <a:lnTo>
                    <a:pt x="313362" y="1244358"/>
                  </a:lnTo>
                  <a:lnTo>
                    <a:pt x="626719" y="1119009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097" y="4002722"/>
              <a:ext cx="164475" cy="16447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58168" y="1517969"/>
            <a:ext cx="4319905" cy="471424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826769" algn="just">
              <a:lnSpc>
                <a:spcPct val="100000"/>
              </a:lnSpc>
              <a:spcBef>
                <a:spcPts val="990"/>
              </a:spcBef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Stress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Input</a:t>
            </a:r>
            <a:r>
              <a:rPr sz="1350" b="1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Monitoring</a:t>
            </a:r>
            <a:endParaRPr sz="1350">
              <a:latin typeface="Tahoma"/>
              <a:cs typeface="Tahoma"/>
            </a:endParaRPr>
          </a:p>
          <a:p>
            <a:pPr marL="826769" marR="132715" algn="just">
              <a:lnSpc>
                <a:spcPct val="130200"/>
              </a:lnSpc>
              <a:spcBef>
                <a:spcPts val="420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Easily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3D3737"/>
                </a:solidFill>
                <a:latin typeface="Tahoma"/>
                <a:cs typeface="Tahoma"/>
              </a:rPr>
              <a:t>record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3D3737"/>
                </a:solidFill>
                <a:latin typeface="Tahoma"/>
                <a:cs typeface="Tahoma"/>
              </a:rPr>
              <a:t>daily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stress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levels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3D3737"/>
                </a:solidFill>
                <a:latin typeface="Tahoma"/>
                <a:cs typeface="Tahoma"/>
              </a:rPr>
              <a:t>using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user-</a:t>
            </a:r>
            <a:r>
              <a:rPr sz="1200" spc="-5" dirty="0">
                <a:solidFill>
                  <a:srgbClr val="3D3737"/>
                </a:solidFill>
                <a:latin typeface="Tahoma"/>
                <a:cs typeface="Tahoma"/>
              </a:rPr>
              <a:t>friendly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interface,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allowing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3D3737"/>
                </a:solidFill>
                <a:latin typeface="Tahoma"/>
                <a:cs typeface="Tahoma"/>
              </a:rPr>
              <a:t>you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track</a:t>
            </a:r>
            <a:r>
              <a:rPr sz="12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3D3737"/>
                </a:solidFill>
                <a:latin typeface="Tahoma"/>
                <a:cs typeface="Tahoma"/>
              </a:rPr>
              <a:t>emotions.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>
              <a:latin typeface="Tahoma"/>
              <a:cs typeface="Tahoma"/>
            </a:endParaRPr>
          </a:p>
          <a:p>
            <a:pPr marL="826769" algn="just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Stress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Quality Analysis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Insights</a:t>
            </a:r>
            <a:endParaRPr sz="1350">
              <a:latin typeface="Tahoma"/>
              <a:cs typeface="Tahoma"/>
            </a:endParaRPr>
          </a:p>
          <a:p>
            <a:pPr marL="826769" marR="186055" algn="just">
              <a:lnSpc>
                <a:spcPct val="130200"/>
              </a:lnSpc>
              <a:spcBef>
                <a:spcPts val="420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Automatically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analyze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patterns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determine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stress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intensity,</a:t>
            </a:r>
            <a:r>
              <a:rPr sz="1200" spc="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providing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personalized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coping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strategies and</a:t>
            </a:r>
            <a:r>
              <a:rPr sz="12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wellness</a:t>
            </a:r>
            <a:r>
              <a:rPr sz="12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tips.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0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Historical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Tracking</a:t>
            </a:r>
            <a:endParaRPr sz="1350">
              <a:latin typeface="Tahoma"/>
              <a:cs typeface="Tahoma"/>
            </a:endParaRPr>
          </a:p>
          <a:p>
            <a:pPr marL="826769" marR="5080">
              <a:lnSpc>
                <a:spcPct val="127600"/>
              </a:lnSpc>
              <a:spcBef>
                <a:spcPts val="459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Monitor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daily,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weekly,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monthly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trends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to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understand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fluctuations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in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stress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levels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recognize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long-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term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patterns</a:t>
            </a:r>
            <a:r>
              <a:rPr sz="12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3D3737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1200">
              <a:latin typeface="Tahoma"/>
              <a:cs typeface="Tahoma"/>
            </a:endParaRPr>
          </a:p>
          <a:p>
            <a:pPr marL="12700" marR="505459">
              <a:lnSpc>
                <a:spcPct val="130200"/>
              </a:lnSpc>
            </a:pPr>
            <a:r>
              <a:rPr sz="1200" b="1" spc="-75" dirty="0">
                <a:solidFill>
                  <a:srgbClr val="3D3737"/>
                </a:solidFill>
                <a:latin typeface="Tahoma"/>
                <a:cs typeface="Tahoma"/>
              </a:rPr>
              <a:t>Purpose: 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help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manage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reduce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stress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through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consistent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tracking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practical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recommendations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3D3737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512445">
              <a:lnSpc>
                <a:spcPct val="130200"/>
              </a:lnSpc>
              <a:spcBef>
                <a:spcPts val="1050"/>
              </a:spcBef>
            </a:pPr>
            <a:r>
              <a:rPr sz="1200" b="1" spc="-70" dirty="0">
                <a:solidFill>
                  <a:srgbClr val="3D3737"/>
                </a:solidFill>
                <a:latin typeface="Tahoma"/>
                <a:cs typeface="Tahoma"/>
              </a:rPr>
              <a:t>Benefit:</a:t>
            </a:r>
            <a:r>
              <a:rPr sz="1200" b="1" spc="-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Supports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emotional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balance,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enhances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focus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and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productivity,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encourages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healthier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responses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3D3737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33400"/>
            <a:ext cx="6303583" cy="7123049"/>
            <a:chOff x="0" y="508"/>
            <a:chExt cx="5715000" cy="645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8"/>
              <a:ext cx="5715000" cy="64579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75" y="152400"/>
              <a:ext cx="4667249" cy="615314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1233" y="880967"/>
            <a:ext cx="10107767" cy="606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28335">
              <a:lnSpc>
                <a:spcPct val="100000"/>
              </a:lnSpc>
              <a:spcBef>
                <a:spcPts val="95"/>
              </a:spcBef>
            </a:pPr>
            <a:r>
              <a:rPr sz="3100" dirty="0"/>
              <a:t>Calorie</a:t>
            </a:r>
            <a:r>
              <a:rPr sz="3100" spc="-15" dirty="0"/>
              <a:t> </a:t>
            </a:r>
            <a:r>
              <a:rPr sz="3100" spc="85" dirty="0"/>
              <a:t>Burn</a:t>
            </a:r>
            <a:r>
              <a:rPr sz="3100" spc="-15" dirty="0"/>
              <a:t> </a:t>
            </a:r>
            <a:r>
              <a:rPr sz="3100" spc="-10" dirty="0"/>
              <a:t>Tracker</a:t>
            </a:r>
            <a:endParaRPr sz="3100" dirty="0"/>
          </a:p>
        </p:txBody>
      </p:sp>
      <p:grpSp>
        <p:nvGrpSpPr>
          <p:cNvPr id="6" name="object 6"/>
          <p:cNvGrpSpPr/>
          <p:nvPr/>
        </p:nvGrpSpPr>
        <p:grpSpPr>
          <a:xfrm>
            <a:off x="6671392" y="1586992"/>
            <a:ext cx="626745" cy="3267075"/>
            <a:chOff x="6391275" y="1209675"/>
            <a:chExt cx="626745" cy="3267075"/>
          </a:xfrm>
        </p:grpSpPr>
        <p:sp>
          <p:nvSpPr>
            <p:cNvPr id="7" name="object 7"/>
            <p:cNvSpPr/>
            <p:nvPr/>
          </p:nvSpPr>
          <p:spPr>
            <a:xfrm>
              <a:off x="6391275" y="120967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3845" y="1619249"/>
              <a:ext cx="141020" cy="187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91275" y="2219325"/>
              <a:ext cx="626745" cy="1244600"/>
            </a:xfrm>
            <a:custGeom>
              <a:avLst/>
              <a:gdLst/>
              <a:ahLst/>
              <a:cxnLst/>
              <a:rect l="l" t="t" r="r" b="b"/>
              <a:pathLst>
                <a:path w="626745" h="124460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1119009"/>
                  </a:lnTo>
                  <a:lnTo>
                    <a:pt x="313359" y="1244358"/>
                  </a:lnTo>
                  <a:lnTo>
                    <a:pt x="626719" y="1119009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0350" y="2743200"/>
              <a:ext cx="188518" cy="1885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91275" y="3467100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2097" y="3888422"/>
              <a:ext cx="164477" cy="16447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657206" y="1575119"/>
            <a:ext cx="4365625" cy="471424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990"/>
              </a:spcBef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Calorie</a:t>
            </a:r>
            <a:r>
              <a:rPr sz="1350" b="1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Input</a:t>
            </a:r>
            <a:r>
              <a:rPr sz="1350" b="1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Monitoring</a:t>
            </a:r>
            <a:endParaRPr sz="1350">
              <a:latin typeface="Tahoma"/>
              <a:cs typeface="Tahoma"/>
            </a:endParaRPr>
          </a:p>
          <a:p>
            <a:pPr marL="826769" marR="65405">
              <a:lnSpc>
                <a:spcPct val="130200"/>
              </a:lnSpc>
              <a:spcBef>
                <a:spcPts val="420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Easily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log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monitor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the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number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of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calories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burned throughout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the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day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user-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friendly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interface.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Calorie</a:t>
            </a:r>
            <a:r>
              <a:rPr sz="1350" b="1" spc="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Burn</a:t>
            </a:r>
            <a:r>
              <a:rPr sz="1350" b="1" spc="3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Analysis</a:t>
            </a:r>
            <a:r>
              <a:rPr sz="1350" b="1" spc="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3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Insights</a:t>
            </a:r>
            <a:endParaRPr sz="1350">
              <a:latin typeface="Tahoma"/>
              <a:cs typeface="Tahoma"/>
            </a:endParaRPr>
          </a:p>
          <a:p>
            <a:pPr marL="826769" marR="115570">
              <a:lnSpc>
                <a:spcPct val="130200"/>
              </a:lnSpc>
              <a:spcBef>
                <a:spcPts val="420"/>
              </a:spcBef>
            </a:pP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Analyze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daily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activity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evaluate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calorie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expenditure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receive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personalized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suggestions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align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fitness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goals.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0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Historical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Tracking</a:t>
            </a:r>
            <a:endParaRPr sz="1350">
              <a:latin typeface="Tahoma"/>
              <a:cs typeface="Tahoma"/>
            </a:endParaRPr>
          </a:p>
          <a:p>
            <a:pPr marL="826769" marR="5080">
              <a:lnSpc>
                <a:spcPct val="130200"/>
              </a:lnSpc>
              <a:spcBef>
                <a:spcPts val="420"/>
              </a:spcBef>
            </a:pP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Track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visualize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calorie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burn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trends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on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daily,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weekly,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monthly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basis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monitor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progress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3D3737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200">
              <a:latin typeface="Tahoma"/>
              <a:cs typeface="Tahoma"/>
            </a:endParaRPr>
          </a:p>
          <a:p>
            <a:pPr marL="12700" marR="551180">
              <a:lnSpc>
                <a:spcPct val="130200"/>
              </a:lnSpc>
            </a:pPr>
            <a:r>
              <a:rPr sz="1200" b="1" spc="-75" dirty="0">
                <a:solidFill>
                  <a:srgbClr val="3D3737"/>
                </a:solidFill>
                <a:latin typeface="Tahoma"/>
                <a:cs typeface="Tahoma"/>
              </a:rPr>
              <a:t>Purpose: 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help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manage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reduce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stress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through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consistent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tracking,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insightful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analysis,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practical recommendations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mental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wellness.</a:t>
            </a:r>
            <a:endParaRPr sz="1200">
              <a:latin typeface="Tahoma"/>
              <a:cs typeface="Tahoma"/>
            </a:endParaRPr>
          </a:p>
          <a:p>
            <a:pPr marL="12700" marR="42545">
              <a:lnSpc>
                <a:spcPct val="130200"/>
              </a:lnSpc>
              <a:spcBef>
                <a:spcPts val="1050"/>
              </a:spcBef>
            </a:pPr>
            <a:r>
              <a:rPr sz="1200" b="1" spc="-70" dirty="0">
                <a:solidFill>
                  <a:srgbClr val="3D3737"/>
                </a:solidFill>
                <a:latin typeface="Tahoma"/>
                <a:cs typeface="Tahoma"/>
              </a:rPr>
              <a:t>Benefit:</a:t>
            </a:r>
            <a:r>
              <a:rPr sz="1200" b="1" spc="-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Encourages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physical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activity,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supports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weight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goals,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and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promotes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healthier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lifestyle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through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continuous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calorie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tracking.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44060" y="32384"/>
            <a:ext cx="6285939" cy="7124065"/>
            <a:chOff x="5715000" y="0"/>
            <a:chExt cx="5714999" cy="647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0" y="0"/>
              <a:ext cx="5714999" cy="647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9350" y="152400"/>
              <a:ext cx="4686299" cy="61721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2922" y="886428"/>
            <a:ext cx="2872740" cy="9829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80"/>
              </a:spcBef>
            </a:pPr>
            <a:r>
              <a:rPr sz="3100" spc="95" dirty="0"/>
              <a:t>Blood</a:t>
            </a:r>
            <a:r>
              <a:rPr sz="3100" spc="-85" dirty="0"/>
              <a:t> </a:t>
            </a:r>
            <a:r>
              <a:rPr sz="3100" spc="45" dirty="0"/>
              <a:t>Oxygen </a:t>
            </a:r>
            <a:r>
              <a:rPr sz="3100" spc="-10" dirty="0"/>
              <a:t>Tracker</a:t>
            </a:r>
            <a:endParaRPr sz="3100"/>
          </a:p>
        </p:txBody>
      </p:sp>
      <p:grpSp>
        <p:nvGrpSpPr>
          <p:cNvPr id="7" name="object 7"/>
          <p:cNvGrpSpPr/>
          <p:nvPr/>
        </p:nvGrpSpPr>
        <p:grpSpPr>
          <a:xfrm>
            <a:off x="517111" y="2082800"/>
            <a:ext cx="626745" cy="3028950"/>
            <a:chOff x="676275" y="1704975"/>
            <a:chExt cx="626745" cy="3028950"/>
          </a:xfrm>
        </p:grpSpPr>
        <p:sp>
          <p:nvSpPr>
            <p:cNvPr id="8" name="object 8"/>
            <p:cNvSpPr/>
            <p:nvPr/>
          </p:nvSpPr>
          <p:spPr>
            <a:xfrm>
              <a:off x="676275" y="170497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4" h="1009650">
                  <a:moveTo>
                    <a:pt x="626719" y="0"/>
                  </a:moveTo>
                  <a:lnTo>
                    <a:pt x="313362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62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2135441"/>
              <a:ext cx="187970" cy="1461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6275" y="271462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4" h="1009650">
                  <a:moveTo>
                    <a:pt x="626719" y="0"/>
                  </a:moveTo>
                  <a:lnTo>
                    <a:pt x="313362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62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349" y="3124200"/>
              <a:ext cx="188520" cy="180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6275" y="372427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4" h="1009650">
                  <a:moveTo>
                    <a:pt x="626719" y="0"/>
                  </a:moveTo>
                  <a:lnTo>
                    <a:pt x="313362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62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097" y="4145597"/>
              <a:ext cx="164475" cy="16447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02920" y="2070927"/>
            <a:ext cx="4297680" cy="423799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990"/>
              </a:spcBef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Oxygen</a:t>
            </a:r>
            <a:r>
              <a:rPr sz="1350" b="1" spc="-1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Level</a:t>
            </a:r>
            <a:r>
              <a:rPr sz="1350" b="1" spc="-1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Input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-1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Monitoring</a:t>
            </a:r>
            <a:endParaRPr sz="1350">
              <a:latin typeface="Tahoma"/>
              <a:cs typeface="Tahoma"/>
            </a:endParaRPr>
          </a:p>
          <a:p>
            <a:pPr marL="826769" marR="254635">
              <a:lnSpc>
                <a:spcPct val="130200"/>
              </a:lnSpc>
              <a:spcBef>
                <a:spcPts val="420"/>
              </a:spcBef>
            </a:pP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Track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blood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oxygen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levels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in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real-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time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3D3737"/>
                </a:solidFill>
                <a:latin typeface="Tahoma"/>
                <a:cs typeface="Tahoma"/>
              </a:rPr>
              <a:t>a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smart,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intuitive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interface.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Oxygen</a:t>
            </a:r>
            <a:r>
              <a:rPr sz="1350" b="1" spc="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Analysis</a:t>
            </a:r>
            <a:r>
              <a:rPr sz="1350" b="1" spc="3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Insights</a:t>
            </a:r>
            <a:endParaRPr sz="1350">
              <a:latin typeface="Tahoma"/>
              <a:cs typeface="Tahoma"/>
            </a:endParaRPr>
          </a:p>
          <a:p>
            <a:pPr marL="826769" marR="62865">
              <a:lnSpc>
                <a:spcPct val="130200"/>
              </a:lnSpc>
              <a:spcBef>
                <a:spcPts val="420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Monitor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oxygen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trends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daily,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weekly,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monthly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to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track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respiratory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spot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abnormalities.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0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Historical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Tracking</a:t>
            </a:r>
            <a:endParaRPr sz="1350">
              <a:latin typeface="Tahoma"/>
              <a:cs typeface="Tahoma"/>
            </a:endParaRPr>
          </a:p>
          <a:p>
            <a:pPr marL="826769" marR="329565">
              <a:lnSpc>
                <a:spcPct val="130200"/>
              </a:lnSpc>
              <a:spcBef>
                <a:spcPts val="420"/>
              </a:spcBef>
            </a:pP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Track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blood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oxygen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changes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interactive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bar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charts</a:t>
            </a:r>
            <a:r>
              <a:rPr sz="12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2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healthy</a:t>
            </a:r>
            <a:r>
              <a:rPr sz="12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consistency.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200">
              <a:latin typeface="Tahoma"/>
              <a:cs typeface="Tahoma"/>
            </a:endParaRPr>
          </a:p>
          <a:p>
            <a:pPr marL="12700" marR="252095">
              <a:lnSpc>
                <a:spcPct val="130200"/>
              </a:lnSpc>
            </a:pPr>
            <a:r>
              <a:rPr sz="1200" b="1" spc="-75" dirty="0">
                <a:solidFill>
                  <a:srgbClr val="3D3737"/>
                </a:solidFill>
                <a:latin typeface="Tahoma"/>
                <a:cs typeface="Tahoma"/>
              </a:rPr>
              <a:t>Purpose:</a:t>
            </a:r>
            <a:r>
              <a:rPr sz="1200" b="1" spc="-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Enable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early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detection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consistent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monitoring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to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maintain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optimal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oxygen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levels.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30200"/>
              </a:lnSpc>
              <a:spcBef>
                <a:spcPts val="1050"/>
              </a:spcBef>
            </a:pPr>
            <a:r>
              <a:rPr sz="1200" b="1" spc="-75" dirty="0">
                <a:solidFill>
                  <a:srgbClr val="3D3737"/>
                </a:solidFill>
                <a:latin typeface="Tahoma"/>
                <a:cs typeface="Tahoma"/>
              </a:rPr>
              <a:t>Benefits:</a:t>
            </a:r>
            <a:r>
              <a:rPr sz="1200" b="1" spc="-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Supports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early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diagnosis,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boosts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awareness,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guides lifestyle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changes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through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oxygen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insights.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361288" cy="7156450"/>
            <a:chOff x="0" y="9525"/>
            <a:chExt cx="5715000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5"/>
              <a:ext cx="5715000" cy="6429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1971674"/>
              <a:ext cx="5257799" cy="25050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71531" y="920337"/>
            <a:ext cx="3287395" cy="1049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>
              <a:lnSpc>
                <a:spcPts val="4130"/>
              </a:lnSpc>
            </a:pPr>
            <a:r>
              <a:rPr sz="3250" spc="90" dirty="0"/>
              <a:t>Medical</a:t>
            </a:r>
            <a:r>
              <a:rPr sz="3250" spc="-95" dirty="0"/>
              <a:t> </a:t>
            </a:r>
            <a:r>
              <a:rPr sz="3250" spc="60" dirty="0"/>
              <a:t>Report </a:t>
            </a:r>
            <a:r>
              <a:rPr sz="3250" spc="50" dirty="0"/>
              <a:t>Analyzer</a:t>
            </a:r>
            <a:endParaRPr sz="3250"/>
          </a:p>
        </p:txBody>
      </p:sp>
      <p:sp>
        <p:nvSpPr>
          <p:cNvPr id="6" name="object 6"/>
          <p:cNvSpPr/>
          <p:nvPr/>
        </p:nvSpPr>
        <p:spPr>
          <a:xfrm>
            <a:off x="6686550" y="2263774"/>
            <a:ext cx="4362450" cy="1019175"/>
          </a:xfrm>
          <a:custGeom>
            <a:avLst/>
            <a:gdLst/>
            <a:ahLst/>
            <a:cxnLst/>
            <a:rect l="l" t="t" r="r" b="b"/>
            <a:pathLst>
              <a:path w="4362450" h="1019175">
                <a:moveTo>
                  <a:pt x="4342587" y="0"/>
                </a:moveTo>
                <a:lnTo>
                  <a:pt x="19862" y="0"/>
                </a:lnTo>
                <a:lnTo>
                  <a:pt x="16941" y="584"/>
                </a:lnTo>
                <a:lnTo>
                  <a:pt x="0" y="19862"/>
                </a:lnTo>
                <a:lnTo>
                  <a:pt x="0" y="996276"/>
                </a:lnTo>
                <a:lnTo>
                  <a:pt x="0" y="999312"/>
                </a:lnTo>
                <a:lnTo>
                  <a:pt x="19862" y="1019175"/>
                </a:lnTo>
                <a:lnTo>
                  <a:pt x="4342587" y="1019175"/>
                </a:lnTo>
                <a:lnTo>
                  <a:pt x="4362450" y="999312"/>
                </a:lnTo>
                <a:lnTo>
                  <a:pt x="4362450" y="19862"/>
                </a:lnTo>
                <a:lnTo>
                  <a:pt x="4345508" y="584"/>
                </a:lnTo>
                <a:lnTo>
                  <a:pt x="4342587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55421" y="2433478"/>
            <a:ext cx="3436620" cy="6324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50" dirty="0">
                <a:solidFill>
                  <a:srgbClr val="3D3737"/>
                </a:solidFill>
                <a:latin typeface="Tahoma"/>
                <a:cs typeface="Tahoma"/>
              </a:rPr>
              <a:t>Purpose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450" spc="-60" dirty="0">
                <a:solidFill>
                  <a:srgbClr val="3D3737"/>
                </a:solidFill>
                <a:latin typeface="Tahoma"/>
                <a:cs typeface="Tahoma"/>
              </a:rPr>
              <a:t>Turning</a:t>
            </a:r>
            <a:r>
              <a:rPr sz="1450" spc="-13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3D3737"/>
                </a:solidFill>
                <a:latin typeface="Tahoma"/>
                <a:cs typeface="Tahoma"/>
              </a:rPr>
              <a:t>lab</a:t>
            </a:r>
            <a:r>
              <a:rPr sz="145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spc="-40" dirty="0">
                <a:solidFill>
                  <a:srgbClr val="3D3737"/>
                </a:solidFill>
                <a:latin typeface="Tahoma"/>
                <a:cs typeface="Tahoma"/>
              </a:rPr>
              <a:t>reports</a:t>
            </a:r>
            <a:r>
              <a:rPr sz="145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spc="-20" dirty="0">
                <a:solidFill>
                  <a:srgbClr val="3D3737"/>
                </a:solidFill>
                <a:latin typeface="Tahoma"/>
                <a:cs typeface="Tahoma"/>
              </a:rPr>
              <a:t>into</a:t>
            </a:r>
            <a:r>
              <a:rPr sz="145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spc="-40" dirty="0">
                <a:solidFill>
                  <a:srgbClr val="3D3737"/>
                </a:solidFill>
                <a:latin typeface="Tahoma"/>
                <a:cs typeface="Tahoma"/>
              </a:rPr>
              <a:t>clear</a:t>
            </a:r>
            <a:r>
              <a:rPr sz="145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spc="-35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450" spc="-13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3D3737"/>
                </a:solidFill>
                <a:latin typeface="Tahoma"/>
                <a:cs typeface="Tahoma"/>
              </a:rPr>
              <a:t>insights.</a:t>
            </a:r>
            <a:endParaRPr sz="14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86550" y="3463924"/>
            <a:ext cx="4362450" cy="2705100"/>
            <a:chOff x="6391275" y="3124199"/>
            <a:chExt cx="4362450" cy="2705100"/>
          </a:xfrm>
        </p:grpSpPr>
        <p:sp>
          <p:nvSpPr>
            <p:cNvPr id="9" name="object 9"/>
            <p:cNvSpPr/>
            <p:nvPr/>
          </p:nvSpPr>
          <p:spPr>
            <a:xfrm>
              <a:off x="6391275" y="3124199"/>
              <a:ext cx="4362450" cy="2705100"/>
            </a:xfrm>
            <a:custGeom>
              <a:avLst/>
              <a:gdLst/>
              <a:ahLst/>
              <a:cxnLst/>
              <a:rect l="l" t="t" r="r" b="b"/>
              <a:pathLst>
                <a:path w="4362450" h="2705100">
                  <a:moveTo>
                    <a:pt x="4342587" y="0"/>
                  </a:moveTo>
                  <a:lnTo>
                    <a:pt x="19862" y="0"/>
                  </a:lnTo>
                  <a:lnTo>
                    <a:pt x="16941" y="584"/>
                  </a:lnTo>
                  <a:lnTo>
                    <a:pt x="0" y="19862"/>
                  </a:lnTo>
                  <a:lnTo>
                    <a:pt x="0" y="2682201"/>
                  </a:lnTo>
                  <a:lnTo>
                    <a:pt x="0" y="2685237"/>
                  </a:lnTo>
                  <a:lnTo>
                    <a:pt x="19862" y="2705096"/>
                  </a:lnTo>
                  <a:lnTo>
                    <a:pt x="4342587" y="2705096"/>
                  </a:lnTo>
                  <a:lnTo>
                    <a:pt x="4362450" y="2685237"/>
                  </a:lnTo>
                  <a:lnTo>
                    <a:pt x="4362450" y="19862"/>
                  </a:lnTo>
                  <a:lnTo>
                    <a:pt x="4345508" y="584"/>
                  </a:lnTo>
                  <a:lnTo>
                    <a:pt x="4342587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10350" y="3790962"/>
              <a:ext cx="57150" cy="1752600"/>
            </a:xfrm>
            <a:custGeom>
              <a:avLst/>
              <a:gdLst/>
              <a:ahLst/>
              <a:cxnLst/>
              <a:rect l="l" t="t" r="r" b="b"/>
              <a:pathLst>
                <a:path w="57150" h="1752600">
                  <a:moveTo>
                    <a:pt x="57150" y="1720227"/>
                  </a:moveTo>
                  <a:lnTo>
                    <a:pt x="32346" y="1695450"/>
                  </a:lnTo>
                  <a:lnTo>
                    <a:pt x="24790" y="1695450"/>
                  </a:lnTo>
                  <a:lnTo>
                    <a:pt x="0" y="1720227"/>
                  </a:lnTo>
                  <a:lnTo>
                    <a:pt x="0" y="1727809"/>
                  </a:lnTo>
                  <a:lnTo>
                    <a:pt x="24790" y="1752587"/>
                  </a:lnTo>
                  <a:lnTo>
                    <a:pt x="32346" y="1752587"/>
                  </a:lnTo>
                  <a:lnTo>
                    <a:pt x="57150" y="1727809"/>
                  </a:lnTo>
                  <a:lnTo>
                    <a:pt x="57150" y="1724025"/>
                  </a:lnTo>
                  <a:lnTo>
                    <a:pt x="57150" y="1720227"/>
                  </a:lnTo>
                  <a:close/>
                </a:path>
                <a:path w="57150" h="1752600">
                  <a:moveTo>
                    <a:pt x="57150" y="1377327"/>
                  </a:moveTo>
                  <a:lnTo>
                    <a:pt x="32346" y="1352537"/>
                  </a:lnTo>
                  <a:lnTo>
                    <a:pt x="24790" y="1352537"/>
                  </a:lnTo>
                  <a:lnTo>
                    <a:pt x="0" y="1377327"/>
                  </a:lnTo>
                  <a:lnTo>
                    <a:pt x="0" y="1384909"/>
                  </a:lnTo>
                  <a:lnTo>
                    <a:pt x="24790" y="1409700"/>
                  </a:lnTo>
                  <a:lnTo>
                    <a:pt x="32346" y="1409700"/>
                  </a:lnTo>
                  <a:lnTo>
                    <a:pt x="57150" y="1384909"/>
                  </a:lnTo>
                  <a:lnTo>
                    <a:pt x="57150" y="1381125"/>
                  </a:lnTo>
                  <a:lnTo>
                    <a:pt x="57150" y="1377327"/>
                  </a:lnTo>
                  <a:close/>
                </a:path>
                <a:path w="57150" h="1752600">
                  <a:moveTo>
                    <a:pt x="57150" y="1043952"/>
                  </a:moveTo>
                  <a:lnTo>
                    <a:pt x="32346" y="1019162"/>
                  </a:lnTo>
                  <a:lnTo>
                    <a:pt x="24790" y="1019162"/>
                  </a:lnTo>
                  <a:lnTo>
                    <a:pt x="0" y="1043952"/>
                  </a:lnTo>
                  <a:lnTo>
                    <a:pt x="0" y="1051521"/>
                  </a:lnTo>
                  <a:lnTo>
                    <a:pt x="24790" y="1076312"/>
                  </a:lnTo>
                  <a:lnTo>
                    <a:pt x="32346" y="1076312"/>
                  </a:lnTo>
                  <a:lnTo>
                    <a:pt x="57150" y="1051521"/>
                  </a:lnTo>
                  <a:lnTo>
                    <a:pt x="57150" y="1047737"/>
                  </a:lnTo>
                  <a:lnTo>
                    <a:pt x="57150" y="1043952"/>
                  </a:lnTo>
                  <a:close/>
                </a:path>
                <a:path w="57150" h="1752600">
                  <a:moveTo>
                    <a:pt x="57150" y="701052"/>
                  </a:moveTo>
                  <a:lnTo>
                    <a:pt x="32346" y="676262"/>
                  </a:lnTo>
                  <a:lnTo>
                    <a:pt x="24790" y="676262"/>
                  </a:lnTo>
                  <a:lnTo>
                    <a:pt x="0" y="701052"/>
                  </a:lnTo>
                  <a:lnTo>
                    <a:pt x="0" y="708621"/>
                  </a:lnTo>
                  <a:lnTo>
                    <a:pt x="24790" y="733412"/>
                  </a:lnTo>
                  <a:lnTo>
                    <a:pt x="32346" y="733412"/>
                  </a:lnTo>
                  <a:lnTo>
                    <a:pt x="57150" y="708621"/>
                  </a:lnTo>
                  <a:lnTo>
                    <a:pt x="57150" y="704837"/>
                  </a:lnTo>
                  <a:lnTo>
                    <a:pt x="57150" y="701052"/>
                  </a:lnTo>
                  <a:close/>
                </a:path>
                <a:path w="57150" h="1752600">
                  <a:moveTo>
                    <a:pt x="57150" y="358152"/>
                  </a:moveTo>
                  <a:lnTo>
                    <a:pt x="32346" y="333362"/>
                  </a:lnTo>
                  <a:lnTo>
                    <a:pt x="24790" y="333362"/>
                  </a:lnTo>
                  <a:lnTo>
                    <a:pt x="0" y="358152"/>
                  </a:lnTo>
                  <a:lnTo>
                    <a:pt x="0" y="365721"/>
                  </a:lnTo>
                  <a:lnTo>
                    <a:pt x="24790" y="390512"/>
                  </a:lnTo>
                  <a:lnTo>
                    <a:pt x="32346" y="390512"/>
                  </a:lnTo>
                  <a:lnTo>
                    <a:pt x="57150" y="365721"/>
                  </a:lnTo>
                  <a:lnTo>
                    <a:pt x="57150" y="361937"/>
                  </a:lnTo>
                  <a:lnTo>
                    <a:pt x="57150" y="358152"/>
                  </a:lnTo>
                  <a:close/>
                </a:path>
                <a:path w="57150" h="1752600">
                  <a:moveTo>
                    <a:pt x="57150" y="24790"/>
                  </a:moveTo>
                  <a:lnTo>
                    <a:pt x="32346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59"/>
                  </a:lnTo>
                  <a:lnTo>
                    <a:pt x="24790" y="57137"/>
                  </a:lnTo>
                  <a:lnTo>
                    <a:pt x="32346" y="57137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55421" y="3624103"/>
            <a:ext cx="2076450" cy="2337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dirty="0">
                <a:solidFill>
                  <a:srgbClr val="3D3737"/>
                </a:solidFill>
                <a:latin typeface="Tahoma"/>
                <a:cs typeface="Tahoma"/>
              </a:rPr>
              <a:t>Key</a:t>
            </a:r>
            <a:r>
              <a:rPr sz="1600" b="1" spc="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D3737"/>
                </a:solidFill>
                <a:latin typeface="Tahoma"/>
                <a:cs typeface="Tahoma"/>
              </a:rPr>
              <a:t>Functionalities</a:t>
            </a:r>
            <a:endParaRPr sz="1600">
              <a:latin typeface="Tahoma"/>
              <a:cs typeface="Tahoma"/>
            </a:endParaRPr>
          </a:p>
          <a:p>
            <a:pPr marL="305435">
              <a:lnSpc>
                <a:spcPct val="100000"/>
              </a:lnSpc>
              <a:spcBef>
                <a:spcPts val="1155"/>
              </a:spcBef>
            </a:pPr>
            <a:r>
              <a:rPr sz="1450" spc="-20" dirty="0">
                <a:solidFill>
                  <a:srgbClr val="3D3737"/>
                </a:solidFill>
                <a:latin typeface="Tahoma"/>
                <a:cs typeface="Tahoma"/>
              </a:rPr>
              <a:t>Home</a:t>
            </a:r>
            <a:endParaRPr sz="1450">
              <a:latin typeface="Tahoma"/>
              <a:cs typeface="Tahoma"/>
            </a:endParaRPr>
          </a:p>
          <a:p>
            <a:pPr marL="305435" marR="274320">
              <a:lnSpc>
                <a:spcPts val="2700"/>
              </a:lnSpc>
              <a:spcBef>
                <a:spcPts val="175"/>
              </a:spcBef>
            </a:pPr>
            <a:r>
              <a:rPr sz="1450" spc="-35" dirty="0">
                <a:solidFill>
                  <a:srgbClr val="3D3737"/>
                </a:solidFill>
                <a:latin typeface="Tahoma"/>
                <a:cs typeface="Tahoma"/>
              </a:rPr>
              <a:t>How</a:t>
            </a:r>
            <a:r>
              <a:rPr sz="1450" spc="-1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3D3737"/>
                </a:solidFill>
                <a:latin typeface="Tahoma"/>
                <a:cs typeface="Tahoma"/>
              </a:rPr>
              <a:t>it</a:t>
            </a:r>
            <a:r>
              <a:rPr sz="1450" spc="-1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spc="-20" dirty="0">
                <a:solidFill>
                  <a:srgbClr val="3D3737"/>
                </a:solidFill>
                <a:latin typeface="Tahoma"/>
                <a:cs typeface="Tahoma"/>
              </a:rPr>
              <a:t>work</a:t>
            </a:r>
            <a:r>
              <a:rPr sz="1450" spc="5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spc="-25" dirty="0">
                <a:solidFill>
                  <a:srgbClr val="3D3737"/>
                </a:solidFill>
                <a:latin typeface="Tahoma"/>
                <a:cs typeface="Tahoma"/>
              </a:rPr>
              <a:t>Critical</a:t>
            </a:r>
            <a:r>
              <a:rPr sz="145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spc="-40" dirty="0">
                <a:solidFill>
                  <a:srgbClr val="3D3737"/>
                </a:solidFill>
                <a:latin typeface="Tahoma"/>
                <a:cs typeface="Tahoma"/>
              </a:rPr>
              <a:t>Information Health</a:t>
            </a:r>
            <a:r>
              <a:rPr sz="145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spc="-20" dirty="0">
                <a:solidFill>
                  <a:srgbClr val="3D3737"/>
                </a:solidFill>
                <a:latin typeface="Tahoma"/>
                <a:cs typeface="Tahoma"/>
              </a:rPr>
              <a:t>Goal</a:t>
            </a:r>
            <a:endParaRPr sz="1450">
              <a:latin typeface="Tahoma"/>
              <a:cs typeface="Tahoma"/>
            </a:endParaRPr>
          </a:p>
          <a:p>
            <a:pPr marL="305435">
              <a:lnSpc>
                <a:spcPct val="100000"/>
              </a:lnSpc>
              <a:spcBef>
                <a:spcPts val="635"/>
              </a:spcBef>
            </a:pPr>
            <a:r>
              <a:rPr sz="1450" spc="-40" dirty="0">
                <a:solidFill>
                  <a:srgbClr val="3D3737"/>
                </a:solidFill>
                <a:latin typeface="Tahoma"/>
                <a:cs typeface="Tahoma"/>
              </a:rPr>
              <a:t>Report</a:t>
            </a:r>
            <a:r>
              <a:rPr sz="1450" spc="-1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3D3737"/>
                </a:solidFill>
                <a:latin typeface="Tahoma"/>
                <a:cs typeface="Tahoma"/>
              </a:rPr>
              <a:t>Upload</a:t>
            </a:r>
            <a:endParaRPr sz="1450">
              <a:latin typeface="Tahoma"/>
              <a:cs typeface="Tahoma"/>
            </a:endParaRPr>
          </a:p>
          <a:p>
            <a:pPr marL="305435">
              <a:lnSpc>
                <a:spcPct val="100000"/>
              </a:lnSpc>
              <a:spcBef>
                <a:spcPts val="960"/>
              </a:spcBef>
            </a:pPr>
            <a:r>
              <a:rPr sz="1450" spc="-10" dirty="0">
                <a:solidFill>
                  <a:srgbClr val="3D3737"/>
                </a:solidFill>
                <a:latin typeface="Tahoma"/>
                <a:cs typeface="Tahoma"/>
              </a:rPr>
              <a:t>Analysis/Result</a:t>
            </a:r>
            <a:endParaRPr sz="1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98155" y="-79375"/>
            <a:ext cx="6431845" cy="7235825"/>
            <a:chOff x="5715000" y="9525"/>
            <a:chExt cx="5715000" cy="642937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0" y="9525"/>
              <a:ext cx="5715000" cy="6429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3125" y="1238249"/>
              <a:ext cx="5238749" cy="397192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000" y="970058"/>
            <a:ext cx="3733165" cy="2256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ts val="5930"/>
              </a:lnSpc>
            </a:pPr>
            <a:r>
              <a:rPr sz="4750" spc="95" dirty="0"/>
              <a:t>Additional </a:t>
            </a:r>
            <a:r>
              <a:rPr sz="4750" spc="-10" dirty="0"/>
              <a:t>Information </a:t>
            </a:r>
            <a:r>
              <a:rPr sz="4750" spc="70" dirty="0"/>
              <a:t>of</a:t>
            </a:r>
            <a:r>
              <a:rPr sz="4750" spc="-140" dirty="0"/>
              <a:t> </a:t>
            </a:r>
            <a:r>
              <a:rPr sz="4750" spc="95" dirty="0"/>
              <a:t>Website</a:t>
            </a:r>
            <a:endParaRPr sz="4750"/>
          </a:p>
        </p:txBody>
      </p:sp>
      <p:sp>
        <p:nvSpPr>
          <p:cNvPr id="7" name="object 7"/>
          <p:cNvSpPr/>
          <p:nvPr/>
        </p:nvSpPr>
        <p:spPr>
          <a:xfrm>
            <a:off x="396399" y="3549650"/>
            <a:ext cx="4362450" cy="1190625"/>
          </a:xfrm>
          <a:custGeom>
            <a:avLst/>
            <a:gdLst/>
            <a:ahLst/>
            <a:cxnLst/>
            <a:rect l="l" t="t" r="r" b="b"/>
            <a:pathLst>
              <a:path w="4362450" h="1190625">
                <a:moveTo>
                  <a:pt x="4341545" y="0"/>
                </a:moveTo>
                <a:lnTo>
                  <a:pt x="20910" y="0"/>
                </a:lnTo>
                <a:lnTo>
                  <a:pt x="17834" y="609"/>
                </a:lnTo>
                <a:lnTo>
                  <a:pt x="0" y="20904"/>
                </a:lnTo>
                <a:lnTo>
                  <a:pt x="0" y="1166520"/>
                </a:lnTo>
                <a:lnTo>
                  <a:pt x="0" y="1169720"/>
                </a:lnTo>
                <a:lnTo>
                  <a:pt x="20910" y="1190625"/>
                </a:lnTo>
                <a:lnTo>
                  <a:pt x="4341545" y="1190625"/>
                </a:lnTo>
                <a:lnTo>
                  <a:pt x="4362450" y="1169720"/>
                </a:lnTo>
                <a:lnTo>
                  <a:pt x="4362450" y="20904"/>
                </a:lnTo>
                <a:lnTo>
                  <a:pt x="4344619" y="609"/>
                </a:lnTo>
                <a:lnTo>
                  <a:pt x="4341545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399" y="4930776"/>
            <a:ext cx="4362450" cy="1190625"/>
          </a:xfrm>
          <a:custGeom>
            <a:avLst/>
            <a:gdLst/>
            <a:ahLst/>
            <a:cxnLst/>
            <a:rect l="l" t="t" r="r" b="b"/>
            <a:pathLst>
              <a:path w="4362450" h="1190625">
                <a:moveTo>
                  <a:pt x="4341545" y="0"/>
                </a:moveTo>
                <a:lnTo>
                  <a:pt x="20910" y="0"/>
                </a:lnTo>
                <a:lnTo>
                  <a:pt x="17834" y="609"/>
                </a:lnTo>
                <a:lnTo>
                  <a:pt x="0" y="20904"/>
                </a:lnTo>
                <a:lnTo>
                  <a:pt x="0" y="1166520"/>
                </a:lnTo>
                <a:lnTo>
                  <a:pt x="0" y="1169715"/>
                </a:lnTo>
                <a:lnTo>
                  <a:pt x="20910" y="1190626"/>
                </a:lnTo>
                <a:lnTo>
                  <a:pt x="4341545" y="1190626"/>
                </a:lnTo>
                <a:lnTo>
                  <a:pt x="4362450" y="1169715"/>
                </a:lnTo>
                <a:lnTo>
                  <a:pt x="4362450" y="20904"/>
                </a:lnTo>
                <a:lnTo>
                  <a:pt x="4344619" y="609"/>
                </a:lnTo>
                <a:lnTo>
                  <a:pt x="4341545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3706" y="3553611"/>
            <a:ext cx="3867785" cy="233362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440"/>
              </a:spcBef>
            </a:pPr>
            <a:r>
              <a:rPr sz="2050" b="1" spc="75" dirty="0">
                <a:solidFill>
                  <a:srgbClr val="3D3737"/>
                </a:solidFill>
                <a:latin typeface="Tahoma"/>
                <a:cs typeface="Tahoma"/>
              </a:rPr>
              <a:t>How</a:t>
            </a:r>
            <a:r>
              <a:rPr sz="2050" b="1" spc="-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3D3737"/>
                </a:solidFill>
                <a:latin typeface="Tahoma"/>
                <a:cs typeface="Tahoma"/>
              </a:rPr>
              <a:t>it</a:t>
            </a:r>
            <a:r>
              <a:rPr sz="2050" b="1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2050" b="1" spc="30" dirty="0">
                <a:solidFill>
                  <a:srgbClr val="3D3737"/>
                </a:solidFill>
                <a:latin typeface="Tahoma"/>
                <a:cs typeface="Tahoma"/>
              </a:rPr>
              <a:t>Works</a:t>
            </a:r>
            <a:endParaRPr sz="20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sz="1900" spc="-50" dirty="0">
                <a:solidFill>
                  <a:srgbClr val="3D3737"/>
                </a:solidFill>
                <a:latin typeface="Tahoma"/>
                <a:cs typeface="Tahoma"/>
              </a:rPr>
              <a:t>Guidance</a:t>
            </a:r>
            <a:r>
              <a:rPr sz="1900" spc="-1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45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900" spc="-1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35" dirty="0">
                <a:solidFill>
                  <a:srgbClr val="3D3737"/>
                </a:solidFill>
                <a:latin typeface="Tahoma"/>
                <a:cs typeface="Tahoma"/>
              </a:rPr>
              <a:t>report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3D3737"/>
                </a:solidFill>
                <a:latin typeface="Tahoma"/>
                <a:cs typeface="Tahoma"/>
              </a:rPr>
              <a:t>uploading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900">
              <a:latin typeface="Tahoma"/>
              <a:cs typeface="Tahoma"/>
            </a:endParaRPr>
          </a:p>
          <a:p>
            <a:pPr marL="2540" algn="ctr">
              <a:lnSpc>
                <a:spcPct val="100000"/>
              </a:lnSpc>
            </a:pPr>
            <a:r>
              <a:rPr sz="2050" b="1" dirty="0">
                <a:solidFill>
                  <a:srgbClr val="3D3737"/>
                </a:solidFill>
                <a:latin typeface="Tahoma"/>
                <a:cs typeface="Tahoma"/>
              </a:rPr>
              <a:t>Critical</a:t>
            </a:r>
            <a:r>
              <a:rPr sz="2050" b="1" spc="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2050" b="1" spc="-10" dirty="0">
                <a:solidFill>
                  <a:srgbClr val="3D3737"/>
                </a:solidFill>
                <a:latin typeface="Tahoma"/>
                <a:cs typeface="Tahoma"/>
              </a:rPr>
              <a:t>Information</a:t>
            </a:r>
            <a:endParaRPr sz="20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sz="1900" spc="-70" dirty="0">
                <a:solidFill>
                  <a:srgbClr val="3D3737"/>
                </a:solidFill>
                <a:latin typeface="Tahoma"/>
                <a:cs typeface="Tahoma"/>
              </a:rPr>
              <a:t>Insights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135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50" dirty="0">
                <a:solidFill>
                  <a:srgbClr val="3D3737"/>
                </a:solidFill>
                <a:latin typeface="Tahoma"/>
                <a:cs typeface="Tahoma"/>
              </a:rPr>
              <a:t>Analysis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40" dirty="0">
                <a:solidFill>
                  <a:srgbClr val="3D3737"/>
                </a:solidFill>
                <a:latin typeface="Tahoma"/>
                <a:cs typeface="Tahoma"/>
              </a:rPr>
              <a:t>of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70" dirty="0">
                <a:solidFill>
                  <a:srgbClr val="3D3737"/>
                </a:solidFill>
                <a:latin typeface="Tahoma"/>
                <a:cs typeface="Tahoma"/>
              </a:rPr>
              <a:t>generated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3D3737"/>
                </a:solidFill>
                <a:latin typeface="Tahoma"/>
                <a:cs typeface="Tahoma"/>
              </a:rPr>
              <a:t>report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226974" cy="7005346"/>
            <a:chOff x="0" y="9525"/>
            <a:chExt cx="5715000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5"/>
              <a:ext cx="5715000" cy="64293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75" y="257174"/>
              <a:ext cx="5353049" cy="593407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95249" y="873569"/>
            <a:ext cx="3393440" cy="17037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50" spc="70" dirty="0"/>
              <a:t>Additional</a:t>
            </a:r>
            <a:endParaRPr sz="3550"/>
          </a:p>
          <a:p>
            <a:pPr marL="13335" marR="5080">
              <a:lnSpc>
                <a:spcPct val="103899"/>
              </a:lnSpc>
              <a:spcBef>
                <a:spcPts val="75"/>
              </a:spcBef>
            </a:pPr>
            <a:r>
              <a:rPr sz="3550" dirty="0"/>
              <a:t>Information</a:t>
            </a:r>
            <a:r>
              <a:rPr sz="3550" spc="20" dirty="0"/>
              <a:t> </a:t>
            </a:r>
            <a:r>
              <a:rPr sz="3550" spc="25" dirty="0"/>
              <a:t>of </a:t>
            </a:r>
            <a:r>
              <a:rPr sz="3550" spc="70" dirty="0"/>
              <a:t>Website</a:t>
            </a:r>
            <a:endParaRPr sz="3550"/>
          </a:p>
        </p:txBody>
      </p:sp>
      <p:grpSp>
        <p:nvGrpSpPr>
          <p:cNvPr id="6" name="object 6"/>
          <p:cNvGrpSpPr/>
          <p:nvPr/>
        </p:nvGrpSpPr>
        <p:grpSpPr>
          <a:xfrm>
            <a:off x="6610350" y="2815475"/>
            <a:ext cx="4362450" cy="600075"/>
            <a:chOff x="6391275" y="2475750"/>
            <a:chExt cx="4362450" cy="600075"/>
          </a:xfrm>
        </p:grpSpPr>
        <p:sp>
          <p:nvSpPr>
            <p:cNvPr id="7" name="object 7"/>
            <p:cNvSpPr/>
            <p:nvPr/>
          </p:nvSpPr>
          <p:spPr>
            <a:xfrm>
              <a:off x="6391275" y="2638424"/>
              <a:ext cx="4362450" cy="437515"/>
            </a:xfrm>
            <a:custGeom>
              <a:avLst/>
              <a:gdLst/>
              <a:ahLst/>
              <a:cxnLst/>
              <a:rect l="l" t="t" r="r" b="b"/>
              <a:pathLst>
                <a:path w="4362450" h="437514">
                  <a:moveTo>
                    <a:pt x="4362450" y="6896"/>
                  </a:moveTo>
                  <a:lnTo>
                    <a:pt x="4361523" y="4648"/>
                  </a:lnTo>
                  <a:lnTo>
                    <a:pt x="4357802" y="927"/>
                  </a:lnTo>
                  <a:lnTo>
                    <a:pt x="4355554" y="0"/>
                  </a:lnTo>
                  <a:lnTo>
                    <a:pt x="6896" y="0"/>
                  </a:lnTo>
                  <a:lnTo>
                    <a:pt x="4648" y="927"/>
                  </a:lnTo>
                  <a:lnTo>
                    <a:pt x="914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14" y="14401"/>
                  </a:lnTo>
                  <a:lnTo>
                    <a:pt x="4648" y="18122"/>
                  </a:lnTo>
                  <a:lnTo>
                    <a:pt x="6896" y="19050"/>
                  </a:lnTo>
                  <a:lnTo>
                    <a:pt x="666750" y="19050"/>
                  </a:lnTo>
                  <a:lnTo>
                    <a:pt x="666750" y="427875"/>
                  </a:lnTo>
                  <a:lnTo>
                    <a:pt x="666750" y="430517"/>
                  </a:lnTo>
                  <a:lnTo>
                    <a:pt x="667677" y="432752"/>
                  </a:lnTo>
                  <a:lnTo>
                    <a:pt x="671398" y="436473"/>
                  </a:lnTo>
                  <a:lnTo>
                    <a:pt x="673646" y="437400"/>
                  </a:lnTo>
                  <a:lnTo>
                    <a:pt x="678903" y="437400"/>
                  </a:lnTo>
                  <a:lnTo>
                    <a:pt x="681151" y="436473"/>
                  </a:lnTo>
                  <a:lnTo>
                    <a:pt x="684872" y="432752"/>
                  </a:lnTo>
                  <a:lnTo>
                    <a:pt x="685800" y="430517"/>
                  </a:lnTo>
                  <a:lnTo>
                    <a:pt x="685800" y="19050"/>
                  </a:lnTo>
                  <a:lnTo>
                    <a:pt x="4355554" y="19050"/>
                  </a:lnTo>
                  <a:lnTo>
                    <a:pt x="4357802" y="18122"/>
                  </a:lnTo>
                  <a:lnTo>
                    <a:pt x="4361523" y="14401"/>
                  </a:lnTo>
                  <a:lnTo>
                    <a:pt x="4362450" y="12153"/>
                  </a:lnTo>
                  <a:lnTo>
                    <a:pt x="4362450" y="6896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05625" y="2475750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308165" y="0"/>
                  </a:moveTo>
                  <a:lnTo>
                    <a:pt x="15684" y="0"/>
                  </a:lnTo>
                  <a:lnTo>
                    <a:pt x="13373" y="457"/>
                  </a:lnTo>
                  <a:lnTo>
                    <a:pt x="0" y="15684"/>
                  </a:lnTo>
                  <a:lnTo>
                    <a:pt x="0" y="315302"/>
                  </a:lnTo>
                  <a:lnTo>
                    <a:pt x="0" y="317703"/>
                  </a:lnTo>
                  <a:lnTo>
                    <a:pt x="15684" y="333375"/>
                  </a:lnTo>
                  <a:lnTo>
                    <a:pt x="308165" y="333375"/>
                  </a:lnTo>
                  <a:lnTo>
                    <a:pt x="323850" y="317703"/>
                  </a:lnTo>
                  <a:lnTo>
                    <a:pt x="323850" y="15684"/>
                  </a:lnTo>
                  <a:lnTo>
                    <a:pt x="310476" y="457"/>
                  </a:lnTo>
                  <a:lnTo>
                    <a:pt x="308165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62975" y="2647200"/>
              <a:ext cx="19050" cy="428625"/>
            </a:xfrm>
            <a:custGeom>
              <a:avLst/>
              <a:gdLst/>
              <a:ahLst/>
              <a:cxnLst/>
              <a:rect l="l" t="t" r="r" b="b"/>
              <a:pathLst>
                <a:path w="19050" h="428625">
                  <a:moveTo>
                    <a:pt x="12153" y="0"/>
                  </a:moveTo>
                  <a:lnTo>
                    <a:pt x="6896" y="0"/>
                  </a:lnTo>
                  <a:lnTo>
                    <a:pt x="4648" y="939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419100"/>
                  </a:lnTo>
                  <a:lnTo>
                    <a:pt x="0" y="421741"/>
                  </a:lnTo>
                  <a:lnTo>
                    <a:pt x="927" y="423976"/>
                  </a:lnTo>
                  <a:lnTo>
                    <a:pt x="4648" y="427697"/>
                  </a:lnTo>
                  <a:lnTo>
                    <a:pt x="6896" y="428625"/>
                  </a:lnTo>
                  <a:lnTo>
                    <a:pt x="12153" y="428625"/>
                  </a:lnTo>
                  <a:lnTo>
                    <a:pt x="14401" y="427697"/>
                  </a:lnTo>
                  <a:lnTo>
                    <a:pt x="18122" y="423976"/>
                  </a:lnTo>
                  <a:lnTo>
                    <a:pt x="19050" y="421741"/>
                  </a:lnTo>
                  <a:lnTo>
                    <a:pt x="19050" y="6896"/>
                  </a:lnTo>
                  <a:lnTo>
                    <a:pt x="18122" y="4648"/>
                  </a:lnTo>
                  <a:lnTo>
                    <a:pt x="14401" y="939"/>
                  </a:lnTo>
                  <a:lnTo>
                    <a:pt x="12153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10575" y="2475750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308165" y="0"/>
                  </a:moveTo>
                  <a:lnTo>
                    <a:pt x="15684" y="0"/>
                  </a:lnTo>
                  <a:lnTo>
                    <a:pt x="13373" y="457"/>
                  </a:lnTo>
                  <a:lnTo>
                    <a:pt x="0" y="15684"/>
                  </a:lnTo>
                  <a:lnTo>
                    <a:pt x="0" y="315302"/>
                  </a:lnTo>
                  <a:lnTo>
                    <a:pt x="0" y="317703"/>
                  </a:lnTo>
                  <a:lnTo>
                    <a:pt x="15684" y="333375"/>
                  </a:lnTo>
                  <a:lnTo>
                    <a:pt x="308165" y="333375"/>
                  </a:lnTo>
                  <a:lnTo>
                    <a:pt x="323850" y="317703"/>
                  </a:lnTo>
                  <a:lnTo>
                    <a:pt x="323850" y="15684"/>
                  </a:lnTo>
                  <a:lnTo>
                    <a:pt x="310476" y="457"/>
                  </a:lnTo>
                  <a:lnTo>
                    <a:pt x="308165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37831" y="2834805"/>
            <a:ext cx="162560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6060" algn="l"/>
              </a:tabLst>
            </a:pPr>
            <a:r>
              <a:rPr sz="1550" b="1" spc="-440" dirty="0">
                <a:solidFill>
                  <a:srgbClr val="3D3737"/>
                </a:solidFill>
                <a:latin typeface="Tahoma"/>
                <a:cs typeface="Tahoma"/>
              </a:rPr>
              <a:t>1</a:t>
            </a:r>
            <a:r>
              <a:rPr sz="1550" b="1" dirty="0">
                <a:solidFill>
                  <a:srgbClr val="3D3737"/>
                </a:solidFill>
                <a:latin typeface="Tahoma"/>
                <a:cs typeface="Tahoma"/>
              </a:rPr>
              <a:t>	</a:t>
            </a:r>
            <a:r>
              <a:rPr sz="1550" b="1" spc="-50" dirty="0">
                <a:solidFill>
                  <a:srgbClr val="3D3737"/>
                </a:solidFill>
                <a:latin typeface="Tahoma"/>
                <a:cs typeface="Tahoma"/>
              </a:rPr>
              <a:t>2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62399" y="3531707"/>
            <a:ext cx="1053465" cy="2660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103400"/>
              </a:lnSpc>
              <a:spcBef>
                <a:spcPts val="135"/>
              </a:spcBef>
            </a:pPr>
            <a:r>
              <a:rPr sz="1300" b="1" spc="-10" dirty="0">
                <a:solidFill>
                  <a:srgbClr val="3D3737"/>
                </a:solidFill>
                <a:latin typeface="Tahoma"/>
                <a:cs typeface="Tahoma"/>
              </a:rPr>
              <a:t>Biomarker Categorizati </a:t>
            </a:r>
            <a:r>
              <a:rPr sz="1300" b="1" spc="-25" dirty="0">
                <a:solidFill>
                  <a:srgbClr val="3D3737"/>
                </a:solidFill>
                <a:latin typeface="Tahoma"/>
                <a:cs typeface="Tahoma"/>
              </a:rPr>
              <a:t>on</a:t>
            </a:r>
            <a:endParaRPr sz="1300">
              <a:latin typeface="Tahoma"/>
              <a:cs typeface="Tahoma"/>
            </a:endParaRPr>
          </a:p>
          <a:p>
            <a:pPr marL="19050" marR="13335" algn="ctr">
              <a:lnSpc>
                <a:spcPct val="129299"/>
              </a:lnSpc>
              <a:spcBef>
                <a:spcPts val="505"/>
              </a:spcBef>
            </a:pP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Each</a:t>
            </a:r>
            <a:r>
              <a:rPr sz="11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goal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includes</a:t>
            </a:r>
            <a:r>
              <a:rPr sz="11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3D3737"/>
                </a:solidFill>
                <a:latin typeface="Tahoma"/>
                <a:cs typeface="Tahoma"/>
              </a:rPr>
              <a:t>a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curated</a:t>
            </a:r>
            <a:r>
              <a:rPr sz="11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set</a:t>
            </a:r>
            <a:r>
              <a:rPr sz="11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3D3737"/>
                </a:solidFill>
                <a:latin typeface="Tahoma"/>
                <a:cs typeface="Tahoma"/>
              </a:rPr>
              <a:t>of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relevant biomarkers</a:t>
            </a:r>
            <a:r>
              <a:rPr sz="1100" spc="-50" dirty="0">
                <a:solidFill>
                  <a:srgbClr val="3D3737"/>
                </a:solidFill>
                <a:latin typeface="Tahoma"/>
                <a:cs typeface="Tahoma"/>
              </a:rPr>
              <a:t> (e.g.,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Vitamin</a:t>
            </a:r>
            <a:r>
              <a:rPr sz="11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3D3737"/>
                </a:solidFill>
                <a:latin typeface="Tahoma"/>
                <a:cs typeface="Tahoma"/>
              </a:rPr>
              <a:t>D,</a:t>
            </a:r>
            <a:r>
              <a:rPr sz="11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TSH,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Cortisol, Cholesterol,</a:t>
            </a:r>
            <a:r>
              <a:rPr sz="11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IGF- </a:t>
            </a:r>
            <a:r>
              <a:rPr sz="1100" spc="-25" dirty="0">
                <a:solidFill>
                  <a:srgbClr val="3D3737"/>
                </a:solidFill>
                <a:latin typeface="Tahoma"/>
                <a:cs typeface="Tahoma"/>
              </a:rPr>
              <a:t>1).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1574" y="3531707"/>
            <a:ext cx="1080135" cy="2021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 marR="30480" algn="ctr">
              <a:lnSpc>
                <a:spcPct val="1058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3D3737"/>
                </a:solidFill>
                <a:latin typeface="Tahoma"/>
                <a:cs typeface="Tahoma"/>
              </a:rPr>
              <a:t>Expandable Sections</a:t>
            </a:r>
            <a:endParaRPr sz="1300">
              <a:latin typeface="Tahoma"/>
              <a:cs typeface="Tahoma"/>
            </a:endParaRPr>
          </a:p>
          <a:p>
            <a:pPr marL="12700" marR="5080" algn="ctr">
              <a:lnSpc>
                <a:spcPct val="129700"/>
              </a:lnSpc>
              <a:spcBef>
                <a:spcPts val="420"/>
              </a:spcBef>
            </a:pP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1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can</a:t>
            </a:r>
            <a:r>
              <a:rPr sz="11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expand or</a:t>
            </a:r>
            <a:r>
              <a:rPr sz="11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collapse</a:t>
            </a:r>
            <a:r>
              <a:rPr sz="11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each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1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goal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section</a:t>
            </a:r>
            <a:r>
              <a:rPr sz="11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100" spc="5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explore</a:t>
            </a:r>
            <a:r>
              <a:rPr sz="11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3D3737"/>
                </a:solidFill>
                <a:latin typeface="Tahoma"/>
                <a:cs typeface="Tahoma"/>
              </a:rPr>
              <a:t>the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detailed</a:t>
            </a:r>
            <a:r>
              <a:rPr sz="11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test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items</a:t>
            </a:r>
            <a:r>
              <a:rPr sz="11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that</a:t>
            </a:r>
            <a:r>
              <a:rPr sz="11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apply.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134600" y="2815475"/>
            <a:ext cx="323850" cy="600075"/>
            <a:chOff x="9915525" y="2475750"/>
            <a:chExt cx="323850" cy="600075"/>
          </a:xfrm>
        </p:grpSpPr>
        <p:sp>
          <p:nvSpPr>
            <p:cNvPr id="15" name="object 15"/>
            <p:cNvSpPr/>
            <p:nvPr/>
          </p:nvSpPr>
          <p:spPr>
            <a:xfrm>
              <a:off x="10067925" y="2647200"/>
              <a:ext cx="19050" cy="428625"/>
            </a:xfrm>
            <a:custGeom>
              <a:avLst/>
              <a:gdLst/>
              <a:ahLst/>
              <a:cxnLst/>
              <a:rect l="l" t="t" r="r" b="b"/>
              <a:pathLst>
                <a:path w="19050" h="428625">
                  <a:moveTo>
                    <a:pt x="12153" y="0"/>
                  </a:moveTo>
                  <a:lnTo>
                    <a:pt x="6896" y="0"/>
                  </a:lnTo>
                  <a:lnTo>
                    <a:pt x="4648" y="939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419100"/>
                  </a:lnTo>
                  <a:lnTo>
                    <a:pt x="0" y="421741"/>
                  </a:lnTo>
                  <a:lnTo>
                    <a:pt x="927" y="423976"/>
                  </a:lnTo>
                  <a:lnTo>
                    <a:pt x="4648" y="427697"/>
                  </a:lnTo>
                  <a:lnTo>
                    <a:pt x="6896" y="428625"/>
                  </a:lnTo>
                  <a:lnTo>
                    <a:pt x="12153" y="428625"/>
                  </a:lnTo>
                  <a:lnTo>
                    <a:pt x="14401" y="427697"/>
                  </a:lnTo>
                  <a:lnTo>
                    <a:pt x="18122" y="423976"/>
                  </a:lnTo>
                  <a:lnTo>
                    <a:pt x="19050" y="421741"/>
                  </a:lnTo>
                  <a:lnTo>
                    <a:pt x="19050" y="6896"/>
                  </a:lnTo>
                  <a:lnTo>
                    <a:pt x="18122" y="4648"/>
                  </a:lnTo>
                  <a:lnTo>
                    <a:pt x="14401" y="939"/>
                  </a:lnTo>
                  <a:lnTo>
                    <a:pt x="12153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15525" y="2475750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308165" y="0"/>
                  </a:moveTo>
                  <a:lnTo>
                    <a:pt x="15684" y="0"/>
                  </a:lnTo>
                  <a:lnTo>
                    <a:pt x="13373" y="457"/>
                  </a:lnTo>
                  <a:lnTo>
                    <a:pt x="0" y="15684"/>
                  </a:lnTo>
                  <a:lnTo>
                    <a:pt x="0" y="315302"/>
                  </a:lnTo>
                  <a:lnTo>
                    <a:pt x="0" y="317703"/>
                  </a:lnTo>
                  <a:lnTo>
                    <a:pt x="15684" y="333375"/>
                  </a:lnTo>
                  <a:lnTo>
                    <a:pt x="308165" y="333375"/>
                  </a:lnTo>
                  <a:lnTo>
                    <a:pt x="323850" y="317703"/>
                  </a:lnTo>
                  <a:lnTo>
                    <a:pt x="323850" y="15684"/>
                  </a:lnTo>
                  <a:lnTo>
                    <a:pt x="310476" y="457"/>
                  </a:lnTo>
                  <a:lnTo>
                    <a:pt x="308165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224617" y="2834805"/>
            <a:ext cx="14224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-50" dirty="0">
                <a:solidFill>
                  <a:srgbClr val="3D3737"/>
                </a:solidFill>
                <a:latin typeface="Tahoma"/>
                <a:cs typeface="Tahoma"/>
              </a:rPr>
              <a:t>3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91353" y="3531707"/>
            <a:ext cx="1007110" cy="2231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1910" marR="33020" algn="ctr">
              <a:lnSpc>
                <a:spcPct val="103400"/>
              </a:lnSpc>
              <a:spcBef>
                <a:spcPts val="135"/>
              </a:spcBef>
            </a:pPr>
            <a:r>
              <a:rPr sz="1300" b="1" spc="-10" dirty="0">
                <a:solidFill>
                  <a:srgbClr val="3D3737"/>
                </a:solidFill>
                <a:latin typeface="Tahoma"/>
                <a:cs typeface="Tahoma"/>
              </a:rPr>
              <a:t>Goal- Oriented Navigation</a:t>
            </a:r>
            <a:endParaRPr sz="1300">
              <a:latin typeface="Tahoma"/>
              <a:cs typeface="Tahoma"/>
            </a:endParaRPr>
          </a:p>
          <a:p>
            <a:pPr marL="12065" marR="5080" algn="ctr">
              <a:lnSpc>
                <a:spcPct val="129700"/>
              </a:lnSpc>
              <a:spcBef>
                <a:spcPts val="500"/>
              </a:spcBef>
            </a:pP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Helps</a:t>
            </a:r>
            <a:r>
              <a:rPr sz="11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1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take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action</a:t>
            </a:r>
            <a:r>
              <a:rPr sz="11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3D3737"/>
                </a:solidFill>
                <a:latin typeface="Tahoma"/>
                <a:cs typeface="Tahoma"/>
              </a:rPr>
              <a:t>by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focusing</a:t>
            </a:r>
            <a:r>
              <a:rPr sz="11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3D3737"/>
                </a:solidFill>
                <a:latin typeface="Tahoma"/>
                <a:cs typeface="Tahoma"/>
              </a:rPr>
              <a:t>on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improving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specific</a:t>
            </a:r>
            <a:r>
              <a:rPr sz="11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health </a:t>
            </a:r>
            <a:r>
              <a:rPr sz="1100" spc="-25" dirty="0">
                <a:solidFill>
                  <a:srgbClr val="3D3737"/>
                </a:solidFill>
                <a:latin typeface="Tahoma"/>
                <a:cs typeface="Tahoma"/>
              </a:rPr>
              <a:t>areas</a:t>
            </a:r>
            <a:r>
              <a:rPr sz="11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based</a:t>
            </a:r>
            <a:r>
              <a:rPr sz="11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3D3737"/>
                </a:solidFill>
                <a:latin typeface="Tahoma"/>
                <a:cs typeface="Tahoma"/>
              </a:rPr>
              <a:t>on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their</a:t>
            </a:r>
            <a:r>
              <a:rPr sz="11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lab</a:t>
            </a:r>
            <a:r>
              <a:rPr sz="11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results.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2086" y="4116482"/>
            <a:ext cx="5861685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b="1" spc="125" dirty="0">
                <a:latin typeface="Tahoma"/>
                <a:cs typeface="Tahoma"/>
              </a:rPr>
              <a:t>Upload</a:t>
            </a:r>
            <a:r>
              <a:rPr sz="4750" b="1" spc="-140" dirty="0">
                <a:latin typeface="Tahoma"/>
                <a:cs typeface="Tahoma"/>
              </a:rPr>
              <a:t> </a:t>
            </a:r>
            <a:r>
              <a:rPr sz="4750" b="1" spc="145" dirty="0">
                <a:latin typeface="Tahoma"/>
                <a:cs typeface="Tahoma"/>
              </a:rPr>
              <a:t>Lab</a:t>
            </a:r>
            <a:r>
              <a:rPr sz="4750" b="1" spc="-140" dirty="0">
                <a:latin typeface="Tahoma"/>
                <a:cs typeface="Tahoma"/>
              </a:rPr>
              <a:t> </a:t>
            </a:r>
            <a:r>
              <a:rPr sz="4750" b="1" spc="75" dirty="0">
                <a:latin typeface="Tahoma"/>
                <a:cs typeface="Tahoma"/>
              </a:rPr>
              <a:t>Report</a:t>
            </a:r>
            <a:endParaRPr sz="4750" dirty="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6275" y="5191124"/>
            <a:ext cx="10077450" cy="1419225"/>
            <a:chOff x="676275" y="5191124"/>
            <a:chExt cx="10077450" cy="1419225"/>
          </a:xfrm>
        </p:grpSpPr>
        <p:sp>
          <p:nvSpPr>
            <p:cNvPr id="4" name="object 4"/>
            <p:cNvSpPr/>
            <p:nvPr/>
          </p:nvSpPr>
          <p:spPr>
            <a:xfrm>
              <a:off x="676275" y="5191124"/>
              <a:ext cx="10077450" cy="1419225"/>
            </a:xfrm>
            <a:custGeom>
              <a:avLst/>
              <a:gdLst/>
              <a:ahLst/>
              <a:cxnLst/>
              <a:rect l="l" t="t" r="r" b="b"/>
              <a:pathLst>
                <a:path w="10077450" h="1419225">
                  <a:moveTo>
                    <a:pt x="10056545" y="0"/>
                  </a:moveTo>
                  <a:lnTo>
                    <a:pt x="20910" y="0"/>
                  </a:lnTo>
                  <a:lnTo>
                    <a:pt x="17834" y="609"/>
                  </a:lnTo>
                  <a:lnTo>
                    <a:pt x="0" y="20904"/>
                  </a:lnTo>
                  <a:lnTo>
                    <a:pt x="0" y="1395121"/>
                  </a:lnTo>
                  <a:lnTo>
                    <a:pt x="0" y="1398317"/>
                  </a:lnTo>
                  <a:lnTo>
                    <a:pt x="20910" y="1419222"/>
                  </a:lnTo>
                  <a:lnTo>
                    <a:pt x="10056545" y="1419222"/>
                  </a:lnTo>
                  <a:lnTo>
                    <a:pt x="10077450" y="1398317"/>
                  </a:lnTo>
                  <a:lnTo>
                    <a:pt x="10077450" y="20904"/>
                  </a:lnTo>
                  <a:lnTo>
                    <a:pt x="10059619" y="609"/>
                  </a:lnTo>
                  <a:lnTo>
                    <a:pt x="10056545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75" y="5886447"/>
              <a:ext cx="66675" cy="666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75" y="6248397"/>
              <a:ext cx="66675" cy="666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63190" y="5359399"/>
            <a:ext cx="5309870" cy="1035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8095">
              <a:lnSpc>
                <a:spcPct val="100000"/>
              </a:lnSpc>
              <a:spcBef>
                <a:spcPts val="125"/>
              </a:spcBef>
            </a:pPr>
            <a:r>
              <a:rPr sz="1700" b="1" spc="-10" dirty="0">
                <a:solidFill>
                  <a:srgbClr val="3D3737"/>
                </a:solidFill>
                <a:latin typeface="Tahoma"/>
                <a:cs typeface="Tahoma"/>
              </a:rPr>
              <a:t>Functionality</a:t>
            </a:r>
            <a:endParaRPr sz="1700">
              <a:latin typeface="Tahoma"/>
              <a:cs typeface="Tahoma"/>
            </a:endParaRPr>
          </a:p>
          <a:p>
            <a:pPr marL="12700" marR="2583815">
              <a:lnSpc>
                <a:spcPct val="158300"/>
              </a:lnSpc>
              <a:spcBef>
                <a:spcPts val="185"/>
              </a:spcBef>
            </a:pP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Uploads</a:t>
            </a:r>
            <a:r>
              <a:rPr sz="1500" spc="-1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500" spc="-1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35" dirty="0">
                <a:solidFill>
                  <a:srgbClr val="3D3737"/>
                </a:solidFill>
                <a:latin typeface="Tahoma"/>
                <a:cs typeface="Tahoma"/>
              </a:rPr>
              <a:t>analyzes</a:t>
            </a:r>
            <a:r>
              <a:rPr sz="1500" spc="-1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3D3737"/>
                </a:solidFill>
                <a:latin typeface="Tahoma"/>
                <a:cs typeface="Tahoma"/>
              </a:rPr>
              <a:t>lab</a:t>
            </a:r>
            <a:r>
              <a:rPr sz="1500" spc="-1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reports. </a:t>
            </a:r>
            <a:r>
              <a:rPr sz="1500" spc="-45" dirty="0">
                <a:solidFill>
                  <a:srgbClr val="3D3737"/>
                </a:solidFill>
                <a:latin typeface="Tahoma"/>
                <a:cs typeface="Tahoma"/>
              </a:rPr>
              <a:t>Must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3D3737"/>
                </a:solidFill>
                <a:latin typeface="Tahoma"/>
                <a:cs typeface="Tahoma"/>
              </a:rPr>
              <a:t>upload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only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40" dirty="0">
                <a:solidFill>
                  <a:srgbClr val="3D3737"/>
                </a:solidFill>
                <a:latin typeface="Tahoma"/>
                <a:cs typeface="Tahoma"/>
              </a:rPr>
              <a:t>PDF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format.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086" y="1529328"/>
            <a:ext cx="8115934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135" dirty="0"/>
              <a:t>why</a:t>
            </a:r>
            <a:r>
              <a:rPr sz="4750" spc="-130" dirty="0"/>
              <a:t> </a:t>
            </a:r>
            <a:r>
              <a:rPr sz="4750" spc="130" dirty="0"/>
              <a:t>we</a:t>
            </a:r>
            <a:r>
              <a:rPr sz="4750" spc="-135" dirty="0"/>
              <a:t> </a:t>
            </a:r>
            <a:r>
              <a:rPr sz="4750" spc="114" dirty="0"/>
              <a:t>use</a:t>
            </a:r>
            <a:r>
              <a:rPr sz="4750" spc="-130" dirty="0"/>
              <a:t> </a:t>
            </a:r>
            <a:r>
              <a:rPr sz="4750" spc="105" dirty="0"/>
              <a:t>smart</a:t>
            </a:r>
            <a:r>
              <a:rPr sz="4750" spc="-135" dirty="0"/>
              <a:t> </a:t>
            </a:r>
            <a:r>
              <a:rPr sz="4750" spc="45" dirty="0"/>
              <a:t>watch?</a:t>
            </a:r>
            <a:endParaRPr sz="4750"/>
          </a:p>
        </p:txBody>
      </p:sp>
      <p:grpSp>
        <p:nvGrpSpPr>
          <p:cNvPr id="3" name="object 3"/>
          <p:cNvGrpSpPr/>
          <p:nvPr/>
        </p:nvGrpSpPr>
        <p:grpSpPr>
          <a:xfrm>
            <a:off x="2571750" y="2699220"/>
            <a:ext cx="1247775" cy="659765"/>
            <a:chOff x="2571750" y="2400299"/>
            <a:chExt cx="1247775" cy="659765"/>
          </a:xfrm>
        </p:grpSpPr>
        <p:sp>
          <p:nvSpPr>
            <p:cNvPr id="4" name="object 4"/>
            <p:cNvSpPr/>
            <p:nvPr/>
          </p:nvSpPr>
          <p:spPr>
            <a:xfrm>
              <a:off x="2571750" y="2400299"/>
              <a:ext cx="1247775" cy="659765"/>
            </a:xfrm>
            <a:custGeom>
              <a:avLst/>
              <a:gdLst/>
              <a:ahLst/>
              <a:cxnLst/>
              <a:rect l="l" t="t" r="r" b="b"/>
              <a:pathLst>
                <a:path w="1247775" h="659764">
                  <a:moveTo>
                    <a:pt x="623658" y="0"/>
                  </a:moveTo>
                  <a:lnTo>
                    <a:pt x="0" y="659307"/>
                  </a:lnTo>
                  <a:lnTo>
                    <a:pt x="1247330" y="659307"/>
                  </a:lnTo>
                  <a:lnTo>
                    <a:pt x="623658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57524" y="2667211"/>
              <a:ext cx="271145" cy="266700"/>
            </a:xfrm>
            <a:custGeom>
              <a:avLst/>
              <a:gdLst/>
              <a:ahLst/>
              <a:cxnLst/>
              <a:rect l="l" t="t" r="r" b="b"/>
              <a:pathLst>
                <a:path w="271145" h="266700">
                  <a:moveTo>
                    <a:pt x="83400" y="0"/>
                  </a:moveTo>
                  <a:lnTo>
                    <a:pt x="16738" y="12970"/>
                  </a:lnTo>
                  <a:lnTo>
                    <a:pt x="0" y="33684"/>
                  </a:lnTo>
                  <a:lnTo>
                    <a:pt x="4279" y="78075"/>
                  </a:lnTo>
                  <a:lnTo>
                    <a:pt x="4336" y="78662"/>
                  </a:lnTo>
                  <a:lnTo>
                    <a:pt x="4416" y="79491"/>
                  </a:lnTo>
                  <a:lnTo>
                    <a:pt x="17108" y="122332"/>
                  </a:lnTo>
                  <a:lnTo>
                    <a:pt x="37242" y="161374"/>
                  </a:lnTo>
                  <a:lnTo>
                    <a:pt x="63982" y="195782"/>
                  </a:lnTo>
                  <a:lnTo>
                    <a:pt x="96495" y="224721"/>
                  </a:lnTo>
                  <a:lnTo>
                    <a:pt x="133945" y="247355"/>
                  </a:lnTo>
                  <a:lnTo>
                    <a:pt x="175498" y="262851"/>
                  </a:lnTo>
                  <a:lnTo>
                    <a:pt x="197164" y="266488"/>
                  </a:lnTo>
                  <a:lnTo>
                    <a:pt x="250309" y="266488"/>
                  </a:lnTo>
                  <a:lnTo>
                    <a:pt x="250656" y="266292"/>
                  </a:lnTo>
                  <a:lnTo>
                    <a:pt x="255330" y="260995"/>
                  </a:lnTo>
                  <a:lnTo>
                    <a:pt x="258025" y="254270"/>
                  </a:lnTo>
                  <a:lnTo>
                    <a:pt x="258084" y="253998"/>
                  </a:lnTo>
                  <a:lnTo>
                    <a:pt x="237053" y="253998"/>
                  </a:lnTo>
                  <a:lnTo>
                    <a:pt x="192735" y="249497"/>
                  </a:lnTo>
                  <a:lnTo>
                    <a:pt x="151406" y="236643"/>
                  </a:lnTo>
                  <a:lnTo>
                    <a:pt x="114008" y="216325"/>
                  </a:lnTo>
                  <a:lnTo>
                    <a:pt x="81424" y="189426"/>
                  </a:lnTo>
                  <a:lnTo>
                    <a:pt x="54540" y="156829"/>
                  </a:lnTo>
                  <a:lnTo>
                    <a:pt x="34242" y="119417"/>
                  </a:lnTo>
                  <a:lnTo>
                    <a:pt x="21414" y="78075"/>
                  </a:lnTo>
                  <a:lnTo>
                    <a:pt x="16941" y="33684"/>
                  </a:lnTo>
                  <a:lnTo>
                    <a:pt x="16941" y="31665"/>
                  </a:lnTo>
                  <a:lnTo>
                    <a:pt x="18326" y="29976"/>
                  </a:lnTo>
                  <a:lnTo>
                    <a:pt x="81559" y="16412"/>
                  </a:lnTo>
                  <a:lnTo>
                    <a:pt x="101547" y="16412"/>
                  </a:lnTo>
                  <a:lnTo>
                    <a:pt x="99936" y="12653"/>
                  </a:lnTo>
                  <a:lnTo>
                    <a:pt x="95919" y="6487"/>
                  </a:lnTo>
                  <a:lnTo>
                    <a:pt x="90216" y="2171"/>
                  </a:lnTo>
                  <a:lnTo>
                    <a:pt x="83400" y="0"/>
                  </a:lnTo>
                  <a:close/>
                </a:path>
                <a:path w="271145" h="266700">
                  <a:moveTo>
                    <a:pt x="233386" y="160367"/>
                  </a:moveTo>
                  <a:lnTo>
                    <a:pt x="190550" y="160367"/>
                  </a:lnTo>
                  <a:lnTo>
                    <a:pt x="253428" y="187329"/>
                  </a:lnTo>
                  <a:lnTo>
                    <a:pt x="254463" y="189426"/>
                  </a:lnTo>
                  <a:lnTo>
                    <a:pt x="240918" y="252569"/>
                  </a:lnTo>
                  <a:lnTo>
                    <a:pt x="239122" y="253998"/>
                  </a:lnTo>
                  <a:lnTo>
                    <a:pt x="258084" y="253998"/>
                  </a:lnTo>
                  <a:lnTo>
                    <a:pt x="270738" y="194949"/>
                  </a:lnTo>
                  <a:lnTo>
                    <a:pt x="270849" y="191926"/>
                  </a:lnTo>
                  <a:lnTo>
                    <a:pt x="270920" y="187329"/>
                  </a:lnTo>
                  <a:lnTo>
                    <a:pt x="268831" y="180785"/>
                  </a:lnTo>
                  <a:lnTo>
                    <a:pt x="264511" y="175078"/>
                  </a:lnTo>
                  <a:lnTo>
                    <a:pt x="258343" y="171060"/>
                  </a:lnTo>
                  <a:lnTo>
                    <a:pt x="233386" y="160367"/>
                  </a:lnTo>
                  <a:close/>
                </a:path>
                <a:path w="271145" h="266700">
                  <a:moveTo>
                    <a:pt x="101547" y="16412"/>
                  </a:moveTo>
                  <a:lnTo>
                    <a:pt x="81559" y="16412"/>
                  </a:lnTo>
                  <a:lnTo>
                    <a:pt x="83565" y="17479"/>
                  </a:lnTo>
                  <a:lnTo>
                    <a:pt x="109799" y="78662"/>
                  </a:lnTo>
                  <a:lnTo>
                    <a:pt x="110528" y="80395"/>
                  </a:lnTo>
                  <a:lnTo>
                    <a:pt x="110058" y="82414"/>
                  </a:lnTo>
                  <a:lnTo>
                    <a:pt x="108572" y="83570"/>
                  </a:lnTo>
                  <a:lnTo>
                    <a:pt x="80657" y="106404"/>
                  </a:lnTo>
                  <a:lnTo>
                    <a:pt x="96108" y="142101"/>
                  </a:lnTo>
                  <a:lnTo>
                    <a:pt x="128827" y="174817"/>
                  </a:lnTo>
                  <a:lnTo>
                    <a:pt x="155333" y="191926"/>
                  </a:lnTo>
                  <a:lnTo>
                    <a:pt x="164503" y="190237"/>
                  </a:lnTo>
                  <a:lnTo>
                    <a:pt x="178539" y="173079"/>
                  </a:lnTo>
                  <a:lnTo>
                    <a:pt x="156717" y="173079"/>
                  </a:lnTo>
                  <a:lnTo>
                    <a:pt x="139277" y="161374"/>
                  </a:lnTo>
                  <a:lnTo>
                    <a:pt x="123459" y="147489"/>
                  </a:lnTo>
                  <a:lnTo>
                    <a:pt x="109608" y="131721"/>
                  </a:lnTo>
                  <a:lnTo>
                    <a:pt x="97878" y="114240"/>
                  </a:lnTo>
                  <a:lnTo>
                    <a:pt x="119329" y="96701"/>
                  </a:lnTo>
                  <a:lnTo>
                    <a:pt x="123881" y="91536"/>
                  </a:lnTo>
                  <a:lnTo>
                    <a:pt x="126493" y="85352"/>
                  </a:lnTo>
                  <a:lnTo>
                    <a:pt x="126892" y="80395"/>
                  </a:lnTo>
                  <a:lnTo>
                    <a:pt x="126965" y="79491"/>
                  </a:lnTo>
                  <a:lnTo>
                    <a:pt x="127031" y="78662"/>
                  </a:lnTo>
                  <a:lnTo>
                    <a:pt x="125361" y="71975"/>
                  </a:lnTo>
                  <a:lnTo>
                    <a:pt x="101547" y="16412"/>
                  </a:lnTo>
                  <a:close/>
                </a:path>
                <a:path w="271145" h="266700">
                  <a:moveTo>
                    <a:pt x="192345" y="143884"/>
                  </a:moveTo>
                  <a:lnTo>
                    <a:pt x="185650" y="144422"/>
                  </a:lnTo>
                  <a:lnTo>
                    <a:pt x="179462" y="147026"/>
                  </a:lnTo>
                  <a:lnTo>
                    <a:pt x="174294" y="151578"/>
                  </a:lnTo>
                  <a:lnTo>
                    <a:pt x="156717" y="173079"/>
                  </a:lnTo>
                  <a:lnTo>
                    <a:pt x="178539" y="173079"/>
                  </a:lnTo>
                  <a:lnTo>
                    <a:pt x="188544" y="160849"/>
                  </a:lnTo>
                  <a:lnTo>
                    <a:pt x="190550" y="160367"/>
                  </a:lnTo>
                  <a:lnTo>
                    <a:pt x="233386" y="160367"/>
                  </a:lnTo>
                  <a:lnTo>
                    <a:pt x="199034" y="145647"/>
                  </a:lnTo>
                  <a:lnTo>
                    <a:pt x="192345" y="143884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95325" y="3373120"/>
            <a:ext cx="10010775" cy="2110105"/>
            <a:chOff x="695325" y="3074199"/>
            <a:chExt cx="10010775" cy="2110105"/>
          </a:xfrm>
        </p:grpSpPr>
        <p:sp>
          <p:nvSpPr>
            <p:cNvPr id="7" name="object 7"/>
            <p:cNvSpPr/>
            <p:nvPr/>
          </p:nvSpPr>
          <p:spPr>
            <a:xfrm>
              <a:off x="3867150" y="3074199"/>
              <a:ext cx="6838950" cy="14604"/>
            </a:xfrm>
            <a:custGeom>
              <a:avLst/>
              <a:gdLst/>
              <a:ahLst/>
              <a:cxnLst/>
              <a:rect l="l" t="t" r="r" b="b"/>
              <a:pathLst>
                <a:path w="6838950" h="14605">
                  <a:moveTo>
                    <a:pt x="6828612" y="0"/>
                  </a:moveTo>
                  <a:lnTo>
                    <a:pt x="10337" y="0"/>
                  </a:lnTo>
                  <a:lnTo>
                    <a:pt x="6972" y="685"/>
                  </a:lnTo>
                  <a:lnTo>
                    <a:pt x="1397" y="3479"/>
                  </a:lnTo>
                  <a:lnTo>
                    <a:pt x="0" y="5168"/>
                  </a:lnTo>
                  <a:lnTo>
                    <a:pt x="0" y="7137"/>
                  </a:lnTo>
                  <a:lnTo>
                    <a:pt x="0" y="9105"/>
                  </a:lnTo>
                  <a:lnTo>
                    <a:pt x="1397" y="10795"/>
                  </a:lnTo>
                  <a:lnTo>
                    <a:pt x="6972" y="13576"/>
                  </a:lnTo>
                  <a:lnTo>
                    <a:pt x="10337" y="14287"/>
                  </a:lnTo>
                  <a:lnTo>
                    <a:pt x="6828612" y="14287"/>
                  </a:lnTo>
                  <a:lnTo>
                    <a:pt x="6831977" y="13576"/>
                  </a:lnTo>
                  <a:lnTo>
                    <a:pt x="6837553" y="10795"/>
                  </a:lnTo>
                  <a:lnTo>
                    <a:pt x="6838950" y="9105"/>
                  </a:lnTo>
                  <a:lnTo>
                    <a:pt x="6838950" y="5168"/>
                  </a:lnTo>
                  <a:lnTo>
                    <a:pt x="6837553" y="3479"/>
                  </a:lnTo>
                  <a:lnTo>
                    <a:pt x="6831977" y="685"/>
                  </a:lnTo>
                  <a:lnTo>
                    <a:pt x="6828612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43100" y="3105149"/>
              <a:ext cx="2494915" cy="659765"/>
            </a:xfrm>
            <a:custGeom>
              <a:avLst/>
              <a:gdLst/>
              <a:ahLst/>
              <a:cxnLst/>
              <a:rect l="l" t="t" r="r" b="b"/>
              <a:pathLst>
                <a:path w="2494915" h="659764">
                  <a:moveTo>
                    <a:pt x="1877402" y="0"/>
                  </a:moveTo>
                  <a:lnTo>
                    <a:pt x="617397" y="0"/>
                  </a:lnTo>
                  <a:lnTo>
                    <a:pt x="0" y="659307"/>
                  </a:lnTo>
                  <a:lnTo>
                    <a:pt x="2494800" y="659307"/>
                  </a:lnTo>
                  <a:lnTo>
                    <a:pt x="1877402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57525" y="3339071"/>
              <a:ext cx="271780" cy="203835"/>
            </a:xfrm>
            <a:custGeom>
              <a:avLst/>
              <a:gdLst/>
              <a:ahLst/>
              <a:cxnLst/>
              <a:rect l="l" t="t" r="r" b="b"/>
              <a:pathLst>
                <a:path w="271779" h="203835">
                  <a:moveTo>
                    <a:pt x="237261" y="0"/>
                  </a:moveTo>
                  <a:lnTo>
                    <a:pt x="33896" y="0"/>
                  </a:lnTo>
                  <a:lnTo>
                    <a:pt x="20713" y="2667"/>
                  </a:lnTo>
                  <a:lnTo>
                    <a:pt x="9937" y="9937"/>
                  </a:lnTo>
                  <a:lnTo>
                    <a:pt x="2667" y="20713"/>
                  </a:lnTo>
                  <a:lnTo>
                    <a:pt x="0" y="33896"/>
                  </a:lnTo>
                  <a:lnTo>
                    <a:pt x="0" y="169481"/>
                  </a:lnTo>
                  <a:lnTo>
                    <a:pt x="2667" y="182662"/>
                  </a:lnTo>
                  <a:lnTo>
                    <a:pt x="9937" y="193433"/>
                  </a:lnTo>
                  <a:lnTo>
                    <a:pt x="20713" y="200699"/>
                  </a:lnTo>
                  <a:lnTo>
                    <a:pt x="33896" y="203365"/>
                  </a:lnTo>
                  <a:lnTo>
                    <a:pt x="237261" y="203365"/>
                  </a:lnTo>
                  <a:lnTo>
                    <a:pt x="250451" y="200699"/>
                  </a:lnTo>
                  <a:lnTo>
                    <a:pt x="261231" y="193433"/>
                  </a:lnTo>
                  <a:lnTo>
                    <a:pt x="265963" y="186423"/>
                  </a:lnTo>
                  <a:lnTo>
                    <a:pt x="24523" y="186423"/>
                  </a:lnTo>
                  <a:lnTo>
                    <a:pt x="16941" y="178854"/>
                  </a:lnTo>
                  <a:lnTo>
                    <a:pt x="16941" y="76047"/>
                  </a:lnTo>
                  <a:lnTo>
                    <a:pt x="45612" y="76047"/>
                  </a:lnTo>
                  <a:lnTo>
                    <a:pt x="16941" y="55029"/>
                  </a:lnTo>
                  <a:lnTo>
                    <a:pt x="16941" y="24523"/>
                  </a:lnTo>
                  <a:lnTo>
                    <a:pt x="24523" y="16941"/>
                  </a:lnTo>
                  <a:lnTo>
                    <a:pt x="265957" y="16941"/>
                  </a:lnTo>
                  <a:lnTo>
                    <a:pt x="261231" y="9937"/>
                  </a:lnTo>
                  <a:lnTo>
                    <a:pt x="250451" y="2667"/>
                  </a:lnTo>
                  <a:lnTo>
                    <a:pt x="237261" y="0"/>
                  </a:lnTo>
                  <a:close/>
                </a:path>
                <a:path w="271779" h="203835">
                  <a:moveTo>
                    <a:pt x="271170" y="76047"/>
                  </a:moveTo>
                  <a:lnTo>
                    <a:pt x="254215" y="76047"/>
                  </a:lnTo>
                  <a:lnTo>
                    <a:pt x="254215" y="178854"/>
                  </a:lnTo>
                  <a:lnTo>
                    <a:pt x="246646" y="186423"/>
                  </a:lnTo>
                  <a:lnTo>
                    <a:pt x="265963" y="186423"/>
                  </a:lnTo>
                  <a:lnTo>
                    <a:pt x="268502" y="182662"/>
                  </a:lnTo>
                  <a:lnTo>
                    <a:pt x="271170" y="169481"/>
                  </a:lnTo>
                  <a:lnTo>
                    <a:pt x="271170" y="76047"/>
                  </a:lnTo>
                  <a:close/>
                </a:path>
                <a:path w="271779" h="203835">
                  <a:moveTo>
                    <a:pt x="45612" y="76047"/>
                  </a:moveTo>
                  <a:lnTo>
                    <a:pt x="16941" y="76047"/>
                  </a:lnTo>
                  <a:lnTo>
                    <a:pt x="110528" y="144640"/>
                  </a:lnTo>
                  <a:lnTo>
                    <a:pt x="122535" y="150776"/>
                  </a:lnTo>
                  <a:lnTo>
                    <a:pt x="135559" y="152822"/>
                  </a:lnTo>
                  <a:lnTo>
                    <a:pt x="148593" y="150776"/>
                  </a:lnTo>
                  <a:lnTo>
                    <a:pt x="160629" y="144640"/>
                  </a:lnTo>
                  <a:lnTo>
                    <a:pt x="172555" y="135899"/>
                  </a:lnTo>
                  <a:lnTo>
                    <a:pt x="135578" y="135899"/>
                  </a:lnTo>
                  <a:lnTo>
                    <a:pt x="127754" y="134668"/>
                  </a:lnTo>
                  <a:lnTo>
                    <a:pt x="120535" y="130975"/>
                  </a:lnTo>
                  <a:lnTo>
                    <a:pt x="45612" y="76047"/>
                  </a:lnTo>
                  <a:close/>
                </a:path>
                <a:path w="271779" h="203835">
                  <a:moveTo>
                    <a:pt x="265957" y="16941"/>
                  </a:moveTo>
                  <a:lnTo>
                    <a:pt x="246646" y="16941"/>
                  </a:lnTo>
                  <a:lnTo>
                    <a:pt x="254215" y="24523"/>
                  </a:lnTo>
                  <a:lnTo>
                    <a:pt x="254215" y="55029"/>
                  </a:lnTo>
                  <a:lnTo>
                    <a:pt x="150622" y="130975"/>
                  </a:lnTo>
                  <a:lnTo>
                    <a:pt x="143402" y="134668"/>
                  </a:lnTo>
                  <a:lnTo>
                    <a:pt x="135578" y="135899"/>
                  </a:lnTo>
                  <a:lnTo>
                    <a:pt x="172555" y="135899"/>
                  </a:lnTo>
                  <a:lnTo>
                    <a:pt x="254215" y="76047"/>
                  </a:lnTo>
                  <a:lnTo>
                    <a:pt x="271170" y="76047"/>
                  </a:lnTo>
                  <a:lnTo>
                    <a:pt x="271170" y="33896"/>
                  </a:lnTo>
                  <a:lnTo>
                    <a:pt x="268502" y="20713"/>
                  </a:lnTo>
                  <a:lnTo>
                    <a:pt x="265957" y="16941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86275" y="3779049"/>
              <a:ext cx="6219825" cy="14604"/>
            </a:xfrm>
            <a:custGeom>
              <a:avLst/>
              <a:gdLst/>
              <a:ahLst/>
              <a:cxnLst/>
              <a:rect l="l" t="t" r="r" b="b"/>
              <a:pathLst>
                <a:path w="6219825" h="14604">
                  <a:moveTo>
                    <a:pt x="6209487" y="0"/>
                  </a:moveTo>
                  <a:lnTo>
                    <a:pt x="10337" y="0"/>
                  </a:lnTo>
                  <a:lnTo>
                    <a:pt x="6972" y="685"/>
                  </a:lnTo>
                  <a:lnTo>
                    <a:pt x="1397" y="3479"/>
                  </a:lnTo>
                  <a:lnTo>
                    <a:pt x="0" y="5168"/>
                  </a:lnTo>
                  <a:lnTo>
                    <a:pt x="0" y="7137"/>
                  </a:lnTo>
                  <a:lnTo>
                    <a:pt x="0" y="9105"/>
                  </a:lnTo>
                  <a:lnTo>
                    <a:pt x="1397" y="10795"/>
                  </a:lnTo>
                  <a:lnTo>
                    <a:pt x="6972" y="13576"/>
                  </a:lnTo>
                  <a:lnTo>
                    <a:pt x="10337" y="14287"/>
                  </a:lnTo>
                  <a:lnTo>
                    <a:pt x="6209487" y="14287"/>
                  </a:lnTo>
                  <a:lnTo>
                    <a:pt x="6212852" y="13576"/>
                  </a:lnTo>
                  <a:lnTo>
                    <a:pt x="6218428" y="10795"/>
                  </a:lnTo>
                  <a:lnTo>
                    <a:pt x="6219825" y="9105"/>
                  </a:lnTo>
                  <a:lnTo>
                    <a:pt x="6219825" y="5168"/>
                  </a:lnTo>
                  <a:lnTo>
                    <a:pt x="6218428" y="3479"/>
                  </a:lnTo>
                  <a:lnTo>
                    <a:pt x="6212852" y="685"/>
                  </a:lnTo>
                  <a:lnTo>
                    <a:pt x="6209487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3975" y="3809999"/>
              <a:ext cx="3742690" cy="659765"/>
            </a:xfrm>
            <a:custGeom>
              <a:avLst/>
              <a:gdLst/>
              <a:ahLst/>
              <a:cxnLst/>
              <a:rect l="l" t="t" r="r" b="b"/>
              <a:pathLst>
                <a:path w="3742690" h="659764">
                  <a:moveTo>
                    <a:pt x="3131172" y="0"/>
                  </a:moveTo>
                  <a:lnTo>
                    <a:pt x="611111" y="0"/>
                  </a:lnTo>
                  <a:lnTo>
                    <a:pt x="0" y="659307"/>
                  </a:lnTo>
                  <a:lnTo>
                    <a:pt x="3742283" y="659307"/>
                  </a:lnTo>
                  <a:lnTo>
                    <a:pt x="3131172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4466" y="4010025"/>
              <a:ext cx="237490" cy="266700"/>
            </a:xfrm>
            <a:custGeom>
              <a:avLst/>
              <a:gdLst/>
              <a:ahLst/>
              <a:cxnLst/>
              <a:rect l="l" t="t" r="r" b="b"/>
              <a:pathLst>
                <a:path w="237489" h="266700">
                  <a:moveTo>
                    <a:pt x="123304" y="0"/>
                  </a:moveTo>
                  <a:lnTo>
                    <a:pt x="113982" y="0"/>
                  </a:lnTo>
                  <a:lnTo>
                    <a:pt x="110172" y="3809"/>
                  </a:lnTo>
                  <a:lnTo>
                    <a:pt x="110172" y="17373"/>
                  </a:lnTo>
                  <a:lnTo>
                    <a:pt x="80178" y="26149"/>
                  </a:lnTo>
                  <a:lnTo>
                    <a:pt x="55971" y="44629"/>
                  </a:lnTo>
                  <a:lnTo>
                    <a:pt x="39799" y="70560"/>
                  </a:lnTo>
                  <a:lnTo>
                    <a:pt x="33908" y="101688"/>
                  </a:lnTo>
                  <a:lnTo>
                    <a:pt x="33908" y="117093"/>
                  </a:lnTo>
                  <a:lnTo>
                    <a:pt x="32212" y="134202"/>
                  </a:lnTo>
                  <a:lnTo>
                    <a:pt x="27255" y="150498"/>
                  </a:lnTo>
                  <a:lnTo>
                    <a:pt x="19226" y="165532"/>
                  </a:lnTo>
                  <a:lnTo>
                    <a:pt x="8318" y="178854"/>
                  </a:lnTo>
                  <a:lnTo>
                    <a:pt x="2462" y="184734"/>
                  </a:lnTo>
                  <a:lnTo>
                    <a:pt x="0" y="190817"/>
                  </a:lnTo>
                  <a:lnTo>
                    <a:pt x="23469" y="220370"/>
                  </a:lnTo>
                  <a:lnTo>
                    <a:pt x="213867" y="220370"/>
                  </a:lnTo>
                  <a:lnTo>
                    <a:pt x="223008" y="218530"/>
                  </a:lnTo>
                  <a:lnTo>
                    <a:pt x="230463" y="213509"/>
                  </a:lnTo>
                  <a:lnTo>
                    <a:pt x="235484" y="206054"/>
                  </a:lnTo>
                  <a:lnTo>
                    <a:pt x="236023" y="203377"/>
                  </a:lnTo>
                  <a:lnTo>
                    <a:pt x="19862" y="203377"/>
                  </a:lnTo>
                  <a:lnTo>
                    <a:pt x="16954" y="200456"/>
                  </a:lnTo>
                  <a:lnTo>
                    <a:pt x="16954" y="195110"/>
                  </a:lnTo>
                  <a:lnTo>
                    <a:pt x="17640" y="193471"/>
                  </a:lnTo>
                  <a:lnTo>
                    <a:pt x="20294" y="190817"/>
                  </a:lnTo>
                  <a:lnTo>
                    <a:pt x="33335" y="174940"/>
                  </a:lnTo>
                  <a:lnTo>
                    <a:pt x="42920" y="156994"/>
                  </a:lnTo>
                  <a:lnTo>
                    <a:pt x="48831" y="137528"/>
                  </a:lnTo>
                  <a:lnTo>
                    <a:pt x="50850" y="117093"/>
                  </a:lnTo>
                  <a:lnTo>
                    <a:pt x="50850" y="101688"/>
                  </a:lnTo>
                  <a:lnTo>
                    <a:pt x="56176" y="75296"/>
                  </a:lnTo>
                  <a:lnTo>
                    <a:pt x="70702" y="53747"/>
                  </a:lnTo>
                  <a:lnTo>
                    <a:pt x="92250" y="39222"/>
                  </a:lnTo>
                  <a:lnTo>
                    <a:pt x="118611" y="33902"/>
                  </a:lnTo>
                  <a:lnTo>
                    <a:pt x="167263" y="33902"/>
                  </a:lnTo>
                  <a:lnTo>
                    <a:pt x="157107" y="26149"/>
                  </a:lnTo>
                  <a:lnTo>
                    <a:pt x="127114" y="17373"/>
                  </a:lnTo>
                  <a:lnTo>
                    <a:pt x="127114" y="3809"/>
                  </a:lnTo>
                  <a:lnTo>
                    <a:pt x="123304" y="0"/>
                  </a:lnTo>
                  <a:close/>
                </a:path>
                <a:path w="237489" h="266700">
                  <a:moveTo>
                    <a:pt x="167263" y="33902"/>
                  </a:moveTo>
                  <a:lnTo>
                    <a:pt x="118611" y="33902"/>
                  </a:lnTo>
                  <a:lnTo>
                    <a:pt x="144972" y="39222"/>
                  </a:lnTo>
                  <a:lnTo>
                    <a:pt x="166520" y="53747"/>
                  </a:lnTo>
                  <a:lnTo>
                    <a:pt x="181046" y="75296"/>
                  </a:lnTo>
                  <a:lnTo>
                    <a:pt x="186372" y="101688"/>
                  </a:lnTo>
                  <a:lnTo>
                    <a:pt x="186377" y="117093"/>
                  </a:lnTo>
                  <a:lnTo>
                    <a:pt x="188415" y="137528"/>
                  </a:lnTo>
                  <a:lnTo>
                    <a:pt x="194354" y="156994"/>
                  </a:lnTo>
                  <a:lnTo>
                    <a:pt x="203960" y="174940"/>
                  </a:lnTo>
                  <a:lnTo>
                    <a:pt x="216991" y="190817"/>
                  </a:lnTo>
                  <a:lnTo>
                    <a:pt x="219646" y="193471"/>
                  </a:lnTo>
                  <a:lnTo>
                    <a:pt x="220319" y="195110"/>
                  </a:lnTo>
                  <a:lnTo>
                    <a:pt x="220319" y="200456"/>
                  </a:lnTo>
                  <a:lnTo>
                    <a:pt x="217411" y="203377"/>
                  </a:lnTo>
                  <a:lnTo>
                    <a:pt x="236023" y="203377"/>
                  </a:lnTo>
                  <a:lnTo>
                    <a:pt x="237324" y="196913"/>
                  </a:lnTo>
                  <a:lnTo>
                    <a:pt x="237324" y="190817"/>
                  </a:lnTo>
                  <a:lnTo>
                    <a:pt x="234835" y="184734"/>
                  </a:lnTo>
                  <a:lnTo>
                    <a:pt x="228968" y="178854"/>
                  </a:lnTo>
                  <a:lnTo>
                    <a:pt x="218063" y="165532"/>
                  </a:lnTo>
                  <a:lnTo>
                    <a:pt x="210033" y="150498"/>
                  </a:lnTo>
                  <a:lnTo>
                    <a:pt x="205073" y="134202"/>
                  </a:lnTo>
                  <a:lnTo>
                    <a:pt x="203377" y="117093"/>
                  </a:lnTo>
                  <a:lnTo>
                    <a:pt x="203377" y="101688"/>
                  </a:lnTo>
                  <a:lnTo>
                    <a:pt x="197487" y="70560"/>
                  </a:lnTo>
                  <a:lnTo>
                    <a:pt x="181314" y="44629"/>
                  </a:lnTo>
                  <a:lnTo>
                    <a:pt x="167263" y="33902"/>
                  </a:lnTo>
                  <a:close/>
                </a:path>
                <a:path w="237489" h="266700">
                  <a:moveTo>
                    <a:pt x="96291" y="236207"/>
                  </a:moveTo>
                  <a:lnTo>
                    <a:pt x="87388" y="239280"/>
                  </a:lnTo>
                  <a:lnTo>
                    <a:pt x="85115" y="244157"/>
                  </a:lnTo>
                  <a:lnTo>
                    <a:pt x="86651" y="248551"/>
                  </a:lnTo>
                  <a:lnTo>
                    <a:pt x="91537" y="257647"/>
                  </a:lnTo>
                  <a:lnTo>
                    <a:pt x="98851" y="264804"/>
                  </a:lnTo>
                  <a:lnTo>
                    <a:pt x="102578" y="266699"/>
                  </a:lnTo>
                  <a:lnTo>
                    <a:pt x="134703" y="266699"/>
                  </a:lnTo>
                  <a:lnTo>
                    <a:pt x="138429" y="264804"/>
                  </a:lnTo>
                  <a:lnTo>
                    <a:pt x="145746" y="257647"/>
                  </a:lnTo>
                  <a:lnTo>
                    <a:pt x="147590" y="254215"/>
                  </a:lnTo>
                  <a:lnTo>
                    <a:pt x="111277" y="254215"/>
                  </a:lnTo>
                  <a:lnTo>
                    <a:pt x="104977" y="249504"/>
                  </a:lnTo>
                  <a:lnTo>
                    <a:pt x="102641" y="242938"/>
                  </a:lnTo>
                  <a:lnTo>
                    <a:pt x="101117" y="238531"/>
                  </a:lnTo>
                  <a:lnTo>
                    <a:pt x="96291" y="236207"/>
                  </a:lnTo>
                  <a:close/>
                </a:path>
                <a:path w="237489" h="266700">
                  <a:moveTo>
                    <a:pt x="141045" y="236207"/>
                  </a:moveTo>
                  <a:lnTo>
                    <a:pt x="136169" y="238531"/>
                  </a:lnTo>
                  <a:lnTo>
                    <a:pt x="134632" y="242938"/>
                  </a:lnTo>
                  <a:lnTo>
                    <a:pt x="132308" y="249504"/>
                  </a:lnTo>
                  <a:lnTo>
                    <a:pt x="125996" y="254215"/>
                  </a:lnTo>
                  <a:lnTo>
                    <a:pt x="147590" y="254215"/>
                  </a:lnTo>
                  <a:lnTo>
                    <a:pt x="150634" y="248551"/>
                  </a:lnTo>
                  <a:lnTo>
                    <a:pt x="152171" y="244157"/>
                  </a:lnTo>
                  <a:lnTo>
                    <a:pt x="149834" y="239280"/>
                  </a:lnTo>
                  <a:lnTo>
                    <a:pt x="141045" y="236207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14925" y="4483899"/>
              <a:ext cx="5591175" cy="14604"/>
            </a:xfrm>
            <a:custGeom>
              <a:avLst/>
              <a:gdLst/>
              <a:ahLst/>
              <a:cxnLst/>
              <a:rect l="l" t="t" r="r" b="b"/>
              <a:pathLst>
                <a:path w="5591175" h="14604">
                  <a:moveTo>
                    <a:pt x="5580837" y="0"/>
                  </a:moveTo>
                  <a:lnTo>
                    <a:pt x="10337" y="0"/>
                  </a:lnTo>
                  <a:lnTo>
                    <a:pt x="6972" y="685"/>
                  </a:lnTo>
                  <a:lnTo>
                    <a:pt x="1397" y="3479"/>
                  </a:lnTo>
                  <a:lnTo>
                    <a:pt x="0" y="5168"/>
                  </a:lnTo>
                  <a:lnTo>
                    <a:pt x="0" y="7137"/>
                  </a:lnTo>
                  <a:lnTo>
                    <a:pt x="0" y="9105"/>
                  </a:lnTo>
                  <a:lnTo>
                    <a:pt x="1397" y="10795"/>
                  </a:lnTo>
                  <a:lnTo>
                    <a:pt x="6972" y="13576"/>
                  </a:lnTo>
                  <a:lnTo>
                    <a:pt x="10337" y="14287"/>
                  </a:lnTo>
                  <a:lnTo>
                    <a:pt x="5580837" y="14287"/>
                  </a:lnTo>
                  <a:lnTo>
                    <a:pt x="5584202" y="13576"/>
                  </a:lnTo>
                  <a:lnTo>
                    <a:pt x="5589778" y="10795"/>
                  </a:lnTo>
                  <a:lnTo>
                    <a:pt x="5591175" y="9105"/>
                  </a:lnTo>
                  <a:lnTo>
                    <a:pt x="5591175" y="5168"/>
                  </a:lnTo>
                  <a:lnTo>
                    <a:pt x="5589778" y="3479"/>
                  </a:lnTo>
                  <a:lnTo>
                    <a:pt x="5584202" y="685"/>
                  </a:lnTo>
                  <a:lnTo>
                    <a:pt x="5580837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5325" y="4524374"/>
              <a:ext cx="4989830" cy="659765"/>
            </a:xfrm>
            <a:custGeom>
              <a:avLst/>
              <a:gdLst/>
              <a:ahLst/>
              <a:cxnLst/>
              <a:rect l="l" t="t" r="r" b="b"/>
              <a:pathLst>
                <a:path w="4989830" h="659764">
                  <a:moveTo>
                    <a:pt x="4384941" y="0"/>
                  </a:moveTo>
                  <a:lnTo>
                    <a:pt x="604812" y="0"/>
                  </a:lnTo>
                  <a:lnTo>
                    <a:pt x="0" y="659309"/>
                  </a:lnTo>
                  <a:lnTo>
                    <a:pt x="4989766" y="659309"/>
                  </a:lnTo>
                  <a:lnTo>
                    <a:pt x="4384941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2587" y="4730222"/>
              <a:ext cx="241033" cy="2404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998518" y="2867496"/>
            <a:ext cx="2881630" cy="2412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10" dirty="0">
                <a:solidFill>
                  <a:srgbClr val="3D3737"/>
                </a:solidFill>
                <a:latin typeface="Tahoma"/>
                <a:cs typeface="Tahoma"/>
              </a:rPr>
              <a:t>Calls</a:t>
            </a: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55"/>
              </a:spcBef>
            </a:pPr>
            <a:endParaRPr sz="1700">
              <a:latin typeface="Tahoma"/>
              <a:cs typeface="Tahoma"/>
            </a:endParaRPr>
          </a:p>
          <a:p>
            <a:pPr marL="636270">
              <a:lnSpc>
                <a:spcPct val="100000"/>
              </a:lnSpc>
            </a:pPr>
            <a:r>
              <a:rPr sz="1700" b="1" spc="40" dirty="0">
                <a:solidFill>
                  <a:srgbClr val="3D3737"/>
                </a:solidFill>
                <a:latin typeface="Tahoma"/>
                <a:cs typeface="Tahoma"/>
              </a:rPr>
              <a:t>Messages</a:t>
            </a: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35"/>
              </a:spcBef>
            </a:pPr>
            <a:endParaRPr sz="1700">
              <a:latin typeface="Tahoma"/>
              <a:cs typeface="Tahoma"/>
            </a:endParaRPr>
          </a:p>
          <a:p>
            <a:pPr marL="1259840">
              <a:lnSpc>
                <a:spcPct val="100000"/>
              </a:lnSpc>
            </a:pPr>
            <a:r>
              <a:rPr sz="1700" b="1" spc="-10" dirty="0">
                <a:solidFill>
                  <a:srgbClr val="3D3737"/>
                </a:solidFill>
                <a:latin typeface="Tahoma"/>
                <a:cs typeface="Tahoma"/>
              </a:rPr>
              <a:t>Notifications</a:t>
            </a: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55"/>
              </a:spcBef>
            </a:pPr>
            <a:endParaRPr sz="1700">
              <a:latin typeface="Tahoma"/>
              <a:cs typeface="Tahoma"/>
            </a:endParaRPr>
          </a:p>
          <a:p>
            <a:pPr marL="1883410">
              <a:lnSpc>
                <a:spcPct val="100000"/>
              </a:lnSpc>
              <a:spcBef>
                <a:spcPts val="5"/>
              </a:spcBef>
            </a:pPr>
            <a:r>
              <a:rPr sz="1700" b="1" spc="-10" dirty="0">
                <a:solidFill>
                  <a:srgbClr val="3D3737"/>
                </a:solidFill>
                <a:latin typeface="Tahoma"/>
                <a:cs typeface="Tahoma"/>
              </a:rPr>
              <a:t>Features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57800" y="-123826"/>
            <a:ext cx="6629400" cy="7280276"/>
            <a:chOff x="5715000" y="9525"/>
            <a:chExt cx="5715000" cy="6429373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0" y="9525"/>
              <a:ext cx="5715000" cy="64293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400" y="1371599"/>
              <a:ext cx="5410199" cy="37052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795750"/>
            <a:ext cx="10107767" cy="606425"/>
          </a:xfrm>
          <a:prstGeom prst="rect">
            <a:avLst/>
          </a:prstGeom>
        </p:spPr>
        <p:txBody>
          <a:bodyPr vert="horz" wrap="square" lIns="0" tIns="22945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0"/>
              </a:spcBef>
            </a:pPr>
            <a:r>
              <a:rPr sz="2250" dirty="0"/>
              <a:t>Report</a:t>
            </a:r>
            <a:r>
              <a:rPr sz="2250" spc="65" dirty="0"/>
              <a:t> </a:t>
            </a:r>
            <a:r>
              <a:rPr sz="2250" dirty="0"/>
              <a:t>Details</a:t>
            </a:r>
            <a:r>
              <a:rPr sz="2250" spc="75" dirty="0"/>
              <a:t> </a:t>
            </a:r>
            <a:r>
              <a:rPr sz="2250" spc="-30" dirty="0"/>
              <a:t>(Result)</a:t>
            </a:r>
            <a:endParaRPr sz="2250"/>
          </a:p>
        </p:txBody>
      </p:sp>
      <p:grpSp>
        <p:nvGrpSpPr>
          <p:cNvPr id="7" name="object 7"/>
          <p:cNvGrpSpPr/>
          <p:nvPr/>
        </p:nvGrpSpPr>
        <p:grpSpPr>
          <a:xfrm>
            <a:off x="474293" y="1577974"/>
            <a:ext cx="638175" cy="4410075"/>
            <a:chOff x="678209" y="1285874"/>
            <a:chExt cx="638175" cy="4410075"/>
          </a:xfrm>
        </p:grpSpPr>
        <p:sp>
          <p:nvSpPr>
            <p:cNvPr id="8" name="object 8"/>
            <p:cNvSpPr/>
            <p:nvPr/>
          </p:nvSpPr>
          <p:spPr>
            <a:xfrm>
              <a:off x="819150" y="1285874"/>
              <a:ext cx="497840" cy="4410075"/>
            </a:xfrm>
            <a:custGeom>
              <a:avLst/>
              <a:gdLst/>
              <a:ahLst/>
              <a:cxnLst/>
              <a:rect l="l" t="t" r="r" b="b"/>
              <a:pathLst>
                <a:path w="497840" h="4410075">
                  <a:moveTo>
                    <a:pt x="19050" y="6896"/>
                  </a:moveTo>
                  <a:lnTo>
                    <a:pt x="18122" y="4648"/>
                  </a:lnTo>
                  <a:lnTo>
                    <a:pt x="14401" y="927"/>
                  </a:lnTo>
                  <a:lnTo>
                    <a:pt x="12153" y="0"/>
                  </a:lnTo>
                  <a:lnTo>
                    <a:pt x="6883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4400562"/>
                  </a:lnTo>
                  <a:lnTo>
                    <a:pt x="0" y="4403191"/>
                  </a:lnTo>
                  <a:lnTo>
                    <a:pt x="927" y="4405427"/>
                  </a:lnTo>
                  <a:lnTo>
                    <a:pt x="4648" y="4409148"/>
                  </a:lnTo>
                  <a:lnTo>
                    <a:pt x="6883" y="4410075"/>
                  </a:lnTo>
                  <a:lnTo>
                    <a:pt x="12153" y="4410075"/>
                  </a:lnTo>
                  <a:lnTo>
                    <a:pt x="14401" y="4409148"/>
                  </a:lnTo>
                  <a:lnTo>
                    <a:pt x="18122" y="4405427"/>
                  </a:lnTo>
                  <a:lnTo>
                    <a:pt x="19050" y="4403191"/>
                  </a:lnTo>
                  <a:lnTo>
                    <a:pt x="19050" y="6896"/>
                  </a:lnTo>
                  <a:close/>
                </a:path>
                <a:path w="497840" h="4410075">
                  <a:moveTo>
                    <a:pt x="497230" y="283121"/>
                  </a:moveTo>
                  <a:lnTo>
                    <a:pt x="496303" y="280873"/>
                  </a:lnTo>
                  <a:lnTo>
                    <a:pt x="492569" y="277152"/>
                  </a:lnTo>
                  <a:lnTo>
                    <a:pt x="490321" y="276225"/>
                  </a:lnTo>
                  <a:lnTo>
                    <a:pt x="123126" y="276225"/>
                  </a:lnTo>
                  <a:lnTo>
                    <a:pt x="120878" y="277152"/>
                  </a:lnTo>
                  <a:lnTo>
                    <a:pt x="117157" y="280873"/>
                  </a:lnTo>
                  <a:lnTo>
                    <a:pt x="116230" y="283121"/>
                  </a:lnTo>
                  <a:lnTo>
                    <a:pt x="116230" y="285750"/>
                  </a:lnTo>
                  <a:lnTo>
                    <a:pt x="116230" y="288378"/>
                  </a:lnTo>
                  <a:lnTo>
                    <a:pt x="117157" y="290626"/>
                  </a:lnTo>
                  <a:lnTo>
                    <a:pt x="120878" y="294347"/>
                  </a:lnTo>
                  <a:lnTo>
                    <a:pt x="123126" y="295275"/>
                  </a:lnTo>
                  <a:lnTo>
                    <a:pt x="490321" y="295275"/>
                  </a:lnTo>
                  <a:lnTo>
                    <a:pt x="492569" y="294347"/>
                  </a:lnTo>
                  <a:lnTo>
                    <a:pt x="496303" y="290626"/>
                  </a:lnTo>
                  <a:lnTo>
                    <a:pt x="497230" y="288378"/>
                  </a:lnTo>
                  <a:lnTo>
                    <a:pt x="497230" y="283121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8209" y="1428749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62637" y="0"/>
                  </a:moveTo>
                  <a:lnTo>
                    <a:pt x="13589" y="0"/>
                  </a:lnTo>
                  <a:lnTo>
                    <a:pt x="11593" y="393"/>
                  </a:lnTo>
                  <a:lnTo>
                    <a:pt x="0" y="13589"/>
                  </a:lnTo>
                  <a:lnTo>
                    <a:pt x="0" y="260553"/>
                  </a:lnTo>
                  <a:lnTo>
                    <a:pt x="0" y="262636"/>
                  </a:lnTo>
                  <a:lnTo>
                    <a:pt x="13589" y="276225"/>
                  </a:lnTo>
                  <a:lnTo>
                    <a:pt x="262637" y="276225"/>
                  </a:lnTo>
                  <a:lnTo>
                    <a:pt x="276225" y="262636"/>
                  </a:lnTo>
                  <a:lnTo>
                    <a:pt x="276225" y="13589"/>
                  </a:lnTo>
                  <a:lnTo>
                    <a:pt x="264632" y="393"/>
                  </a:lnTo>
                  <a:lnTo>
                    <a:pt x="262637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132" y="1501774"/>
              <a:ext cx="170854" cy="13589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5384" y="2371724"/>
              <a:ext cx="381000" cy="19050"/>
            </a:xfrm>
            <a:custGeom>
              <a:avLst/>
              <a:gdLst/>
              <a:ahLst/>
              <a:cxnLst/>
              <a:rect l="l" t="t" r="r" b="b"/>
              <a:pathLst>
                <a:path w="381000" h="19050">
                  <a:moveTo>
                    <a:pt x="374100" y="0"/>
                  </a:moveTo>
                  <a:lnTo>
                    <a:pt x="6896" y="0"/>
                  </a:lnTo>
                  <a:lnTo>
                    <a:pt x="4649" y="927"/>
                  </a:lnTo>
                  <a:lnTo>
                    <a:pt x="928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8" y="14401"/>
                  </a:lnTo>
                  <a:lnTo>
                    <a:pt x="4649" y="18122"/>
                  </a:lnTo>
                  <a:lnTo>
                    <a:pt x="6896" y="19050"/>
                  </a:lnTo>
                  <a:lnTo>
                    <a:pt x="374100" y="19050"/>
                  </a:lnTo>
                  <a:lnTo>
                    <a:pt x="376347" y="18122"/>
                  </a:lnTo>
                  <a:lnTo>
                    <a:pt x="380069" y="14401"/>
                  </a:lnTo>
                  <a:lnTo>
                    <a:pt x="380996" y="12153"/>
                  </a:lnTo>
                  <a:lnTo>
                    <a:pt x="380996" y="6896"/>
                  </a:lnTo>
                  <a:lnTo>
                    <a:pt x="380069" y="4648"/>
                  </a:lnTo>
                  <a:lnTo>
                    <a:pt x="376347" y="927"/>
                  </a:lnTo>
                  <a:lnTo>
                    <a:pt x="374100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8209" y="2247899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62637" y="0"/>
                  </a:moveTo>
                  <a:lnTo>
                    <a:pt x="13589" y="0"/>
                  </a:lnTo>
                  <a:lnTo>
                    <a:pt x="11593" y="393"/>
                  </a:lnTo>
                  <a:lnTo>
                    <a:pt x="0" y="13589"/>
                  </a:lnTo>
                  <a:lnTo>
                    <a:pt x="0" y="260553"/>
                  </a:lnTo>
                  <a:lnTo>
                    <a:pt x="0" y="262636"/>
                  </a:lnTo>
                  <a:lnTo>
                    <a:pt x="13589" y="276225"/>
                  </a:lnTo>
                  <a:lnTo>
                    <a:pt x="262637" y="276225"/>
                  </a:lnTo>
                  <a:lnTo>
                    <a:pt x="276225" y="262636"/>
                  </a:lnTo>
                  <a:lnTo>
                    <a:pt x="276225" y="13589"/>
                  </a:lnTo>
                  <a:lnTo>
                    <a:pt x="264632" y="393"/>
                  </a:lnTo>
                  <a:lnTo>
                    <a:pt x="262637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489" y="2303043"/>
              <a:ext cx="128141" cy="1708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35384" y="3190874"/>
              <a:ext cx="381000" cy="19050"/>
            </a:xfrm>
            <a:custGeom>
              <a:avLst/>
              <a:gdLst/>
              <a:ahLst/>
              <a:cxnLst/>
              <a:rect l="l" t="t" r="r" b="b"/>
              <a:pathLst>
                <a:path w="381000" h="19050">
                  <a:moveTo>
                    <a:pt x="374100" y="0"/>
                  </a:moveTo>
                  <a:lnTo>
                    <a:pt x="6896" y="0"/>
                  </a:lnTo>
                  <a:lnTo>
                    <a:pt x="4649" y="927"/>
                  </a:lnTo>
                  <a:lnTo>
                    <a:pt x="928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8" y="14401"/>
                  </a:lnTo>
                  <a:lnTo>
                    <a:pt x="4649" y="18122"/>
                  </a:lnTo>
                  <a:lnTo>
                    <a:pt x="6896" y="19050"/>
                  </a:lnTo>
                  <a:lnTo>
                    <a:pt x="374100" y="19050"/>
                  </a:lnTo>
                  <a:lnTo>
                    <a:pt x="376347" y="18122"/>
                  </a:lnTo>
                  <a:lnTo>
                    <a:pt x="380069" y="14401"/>
                  </a:lnTo>
                  <a:lnTo>
                    <a:pt x="380996" y="12153"/>
                  </a:lnTo>
                  <a:lnTo>
                    <a:pt x="380996" y="6896"/>
                  </a:lnTo>
                  <a:lnTo>
                    <a:pt x="380069" y="4648"/>
                  </a:lnTo>
                  <a:lnTo>
                    <a:pt x="376347" y="927"/>
                  </a:lnTo>
                  <a:lnTo>
                    <a:pt x="374100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8209" y="3057524"/>
              <a:ext cx="276225" cy="285750"/>
            </a:xfrm>
            <a:custGeom>
              <a:avLst/>
              <a:gdLst/>
              <a:ahLst/>
              <a:cxnLst/>
              <a:rect l="l" t="t" r="r" b="b"/>
              <a:pathLst>
                <a:path w="276225" h="285750">
                  <a:moveTo>
                    <a:pt x="262637" y="0"/>
                  </a:moveTo>
                  <a:lnTo>
                    <a:pt x="13589" y="0"/>
                  </a:lnTo>
                  <a:lnTo>
                    <a:pt x="11593" y="393"/>
                  </a:lnTo>
                  <a:lnTo>
                    <a:pt x="0" y="13589"/>
                  </a:lnTo>
                  <a:lnTo>
                    <a:pt x="0" y="270078"/>
                  </a:lnTo>
                  <a:lnTo>
                    <a:pt x="0" y="272161"/>
                  </a:lnTo>
                  <a:lnTo>
                    <a:pt x="13589" y="285750"/>
                  </a:lnTo>
                  <a:lnTo>
                    <a:pt x="262637" y="285750"/>
                  </a:lnTo>
                  <a:lnTo>
                    <a:pt x="276225" y="272161"/>
                  </a:lnTo>
                  <a:lnTo>
                    <a:pt x="276225" y="13589"/>
                  </a:lnTo>
                  <a:lnTo>
                    <a:pt x="264632" y="393"/>
                  </a:lnTo>
                  <a:lnTo>
                    <a:pt x="262637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132" y="3129698"/>
              <a:ext cx="170854" cy="1367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35384" y="4276724"/>
              <a:ext cx="381000" cy="19050"/>
            </a:xfrm>
            <a:custGeom>
              <a:avLst/>
              <a:gdLst/>
              <a:ahLst/>
              <a:cxnLst/>
              <a:rect l="l" t="t" r="r" b="b"/>
              <a:pathLst>
                <a:path w="381000" h="19050">
                  <a:moveTo>
                    <a:pt x="374100" y="0"/>
                  </a:moveTo>
                  <a:lnTo>
                    <a:pt x="6896" y="0"/>
                  </a:lnTo>
                  <a:lnTo>
                    <a:pt x="4649" y="927"/>
                  </a:lnTo>
                  <a:lnTo>
                    <a:pt x="928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8" y="14401"/>
                  </a:lnTo>
                  <a:lnTo>
                    <a:pt x="4649" y="18122"/>
                  </a:lnTo>
                  <a:lnTo>
                    <a:pt x="6896" y="19050"/>
                  </a:lnTo>
                  <a:lnTo>
                    <a:pt x="374100" y="19050"/>
                  </a:lnTo>
                  <a:lnTo>
                    <a:pt x="376347" y="18122"/>
                  </a:lnTo>
                  <a:lnTo>
                    <a:pt x="380069" y="14401"/>
                  </a:lnTo>
                  <a:lnTo>
                    <a:pt x="380996" y="12153"/>
                  </a:lnTo>
                  <a:lnTo>
                    <a:pt x="380996" y="6896"/>
                  </a:lnTo>
                  <a:lnTo>
                    <a:pt x="380069" y="4648"/>
                  </a:lnTo>
                  <a:lnTo>
                    <a:pt x="376347" y="927"/>
                  </a:lnTo>
                  <a:lnTo>
                    <a:pt x="374100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8209" y="4143374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62637" y="0"/>
                  </a:moveTo>
                  <a:lnTo>
                    <a:pt x="13589" y="0"/>
                  </a:lnTo>
                  <a:lnTo>
                    <a:pt x="11593" y="393"/>
                  </a:lnTo>
                  <a:lnTo>
                    <a:pt x="0" y="13589"/>
                  </a:lnTo>
                  <a:lnTo>
                    <a:pt x="0" y="260553"/>
                  </a:lnTo>
                  <a:lnTo>
                    <a:pt x="0" y="262636"/>
                  </a:lnTo>
                  <a:lnTo>
                    <a:pt x="13589" y="276225"/>
                  </a:lnTo>
                  <a:lnTo>
                    <a:pt x="262637" y="276225"/>
                  </a:lnTo>
                  <a:lnTo>
                    <a:pt x="276225" y="262636"/>
                  </a:lnTo>
                  <a:lnTo>
                    <a:pt x="276225" y="13589"/>
                  </a:lnTo>
                  <a:lnTo>
                    <a:pt x="264632" y="393"/>
                  </a:lnTo>
                  <a:lnTo>
                    <a:pt x="262637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808" y="4209186"/>
              <a:ext cx="149498" cy="14950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35384" y="5086349"/>
              <a:ext cx="381000" cy="19050"/>
            </a:xfrm>
            <a:custGeom>
              <a:avLst/>
              <a:gdLst/>
              <a:ahLst/>
              <a:cxnLst/>
              <a:rect l="l" t="t" r="r" b="b"/>
              <a:pathLst>
                <a:path w="381000" h="19050">
                  <a:moveTo>
                    <a:pt x="374100" y="0"/>
                  </a:moveTo>
                  <a:lnTo>
                    <a:pt x="6896" y="0"/>
                  </a:lnTo>
                  <a:lnTo>
                    <a:pt x="4649" y="927"/>
                  </a:lnTo>
                  <a:lnTo>
                    <a:pt x="928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8" y="14401"/>
                  </a:lnTo>
                  <a:lnTo>
                    <a:pt x="4649" y="18122"/>
                  </a:lnTo>
                  <a:lnTo>
                    <a:pt x="6896" y="19050"/>
                  </a:lnTo>
                  <a:lnTo>
                    <a:pt x="374100" y="19050"/>
                  </a:lnTo>
                  <a:lnTo>
                    <a:pt x="376347" y="18122"/>
                  </a:lnTo>
                  <a:lnTo>
                    <a:pt x="380069" y="14401"/>
                  </a:lnTo>
                  <a:lnTo>
                    <a:pt x="380996" y="12153"/>
                  </a:lnTo>
                  <a:lnTo>
                    <a:pt x="380996" y="6896"/>
                  </a:lnTo>
                  <a:lnTo>
                    <a:pt x="380069" y="4648"/>
                  </a:lnTo>
                  <a:lnTo>
                    <a:pt x="376347" y="927"/>
                  </a:lnTo>
                  <a:lnTo>
                    <a:pt x="374100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8209" y="4962524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62637" y="0"/>
                  </a:moveTo>
                  <a:lnTo>
                    <a:pt x="13589" y="0"/>
                  </a:lnTo>
                  <a:lnTo>
                    <a:pt x="11593" y="393"/>
                  </a:lnTo>
                  <a:lnTo>
                    <a:pt x="0" y="13589"/>
                  </a:lnTo>
                  <a:lnTo>
                    <a:pt x="0" y="260554"/>
                  </a:lnTo>
                  <a:lnTo>
                    <a:pt x="0" y="262633"/>
                  </a:lnTo>
                  <a:lnTo>
                    <a:pt x="13589" y="276226"/>
                  </a:lnTo>
                  <a:lnTo>
                    <a:pt x="262637" y="276226"/>
                  </a:lnTo>
                  <a:lnTo>
                    <a:pt x="276225" y="262633"/>
                  </a:lnTo>
                  <a:lnTo>
                    <a:pt x="276225" y="13589"/>
                  </a:lnTo>
                  <a:lnTo>
                    <a:pt x="264632" y="393"/>
                  </a:lnTo>
                  <a:lnTo>
                    <a:pt x="262637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998" y="5020335"/>
              <a:ext cx="171123" cy="16551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25824" y="1666005"/>
            <a:ext cx="3557904" cy="4218974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226695" algn="l"/>
              </a:tabLst>
            </a:pP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100" b="1" dirty="0">
                <a:solidFill>
                  <a:srgbClr val="3D3737"/>
                </a:solidFill>
                <a:latin typeface="Tahoma"/>
                <a:cs typeface="Tahoma"/>
              </a:rPr>
              <a:t>Patient</a:t>
            </a:r>
            <a:r>
              <a:rPr sz="1100" b="1" spc="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D3737"/>
                </a:solidFill>
                <a:latin typeface="Tahoma"/>
                <a:cs typeface="Tahoma"/>
              </a:rPr>
              <a:t>Information</a:t>
            </a:r>
            <a:endParaRPr sz="1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Name,</a:t>
            </a:r>
            <a:r>
              <a:rPr sz="95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35" dirty="0">
                <a:solidFill>
                  <a:srgbClr val="3D3737"/>
                </a:solidFill>
                <a:latin typeface="Tahoma"/>
                <a:cs typeface="Tahoma"/>
              </a:rPr>
              <a:t>age,</a:t>
            </a:r>
            <a:r>
              <a:rPr sz="95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30" dirty="0">
                <a:solidFill>
                  <a:srgbClr val="3D3737"/>
                </a:solidFill>
                <a:latin typeface="Tahoma"/>
                <a:cs typeface="Tahoma"/>
              </a:rPr>
              <a:t>gender,</a:t>
            </a:r>
            <a:r>
              <a:rPr sz="95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95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other</a:t>
            </a:r>
            <a:r>
              <a:rPr sz="95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basic</a:t>
            </a:r>
            <a:r>
              <a:rPr sz="95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details.</a:t>
            </a: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9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226695" algn="l"/>
              </a:tabLst>
            </a:pP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100" b="1" dirty="0">
                <a:solidFill>
                  <a:srgbClr val="3D3737"/>
                </a:solidFill>
                <a:latin typeface="Tahoma"/>
                <a:cs typeface="Tahoma"/>
              </a:rPr>
              <a:t>Report</a:t>
            </a:r>
            <a:r>
              <a:rPr sz="1100" b="1" spc="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D3737"/>
                </a:solidFill>
                <a:latin typeface="Tahoma"/>
                <a:cs typeface="Tahoma"/>
              </a:rPr>
              <a:t>Details</a:t>
            </a:r>
            <a:endParaRPr sz="1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Information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like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test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name,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date,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lab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name,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report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summary.</a:t>
            </a: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9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226695" algn="l"/>
              </a:tabLst>
            </a:pP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100" b="1" dirty="0">
                <a:solidFill>
                  <a:srgbClr val="3D3737"/>
                </a:solidFill>
                <a:latin typeface="Tahoma"/>
                <a:cs typeface="Tahoma"/>
              </a:rPr>
              <a:t>Medical</a:t>
            </a:r>
            <a:r>
              <a:rPr sz="1100" b="1" spc="1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D3737"/>
                </a:solidFill>
                <a:latin typeface="Tahoma"/>
                <a:cs typeface="Tahoma"/>
              </a:rPr>
              <a:t>Analysis</a:t>
            </a:r>
            <a:endParaRPr sz="1100" dirty="0">
              <a:latin typeface="Tahoma"/>
              <a:cs typeface="Tahoma"/>
            </a:endParaRPr>
          </a:p>
          <a:p>
            <a:pPr marL="12700" marR="1089660">
              <a:lnSpc>
                <a:spcPts val="2100"/>
              </a:lnSpc>
              <a:spcBef>
                <a:spcPts val="50"/>
              </a:spcBef>
            </a:pP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Detailed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breakdown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of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test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results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metrics.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Possibly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includes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charts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or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categorized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values.</a:t>
            </a: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950" dirty="0">
              <a:latin typeface="Tahoma"/>
              <a:cs typeface="Tahoma"/>
            </a:endParaRPr>
          </a:p>
          <a:p>
            <a:pPr marL="12700">
              <a:tabLst>
                <a:tab pos="226695" algn="l"/>
              </a:tabLst>
            </a:pPr>
            <a:r>
              <a:rPr lang="en-IN" sz="1200" spc="-935" dirty="0">
                <a:latin typeface="Times New Roman"/>
                <a:cs typeface="Times New Roman"/>
              </a:rPr>
              <a:t>&amp;	</a:t>
            </a:r>
            <a:r>
              <a:rPr lang="en-IN" sz="1100" b="1" dirty="0">
                <a:solidFill>
                  <a:srgbClr val="3D3737"/>
                </a:solidFill>
                <a:latin typeface="Tahoma"/>
                <a:cs typeface="Tahoma"/>
              </a:rPr>
              <a:t>Additional Information</a:t>
            </a:r>
            <a:endParaRPr lang="en-IN" sz="1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Includes</a:t>
            </a:r>
            <a:r>
              <a:rPr sz="950" spc="-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95" dirty="0">
                <a:solidFill>
                  <a:srgbClr val="3D3737"/>
                </a:solidFill>
                <a:latin typeface="Tahoma"/>
                <a:cs typeface="Tahoma"/>
              </a:rPr>
              <a:t>doctor¾s</a:t>
            </a:r>
            <a:r>
              <a:rPr sz="950" spc="-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notes,</a:t>
            </a:r>
            <a:r>
              <a:rPr sz="950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recommendations,</a:t>
            </a:r>
            <a:r>
              <a:rPr sz="950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or</a:t>
            </a:r>
            <a:r>
              <a:rPr sz="950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follow-</a:t>
            </a: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ups.</a:t>
            </a: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9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226695" algn="l"/>
              </a:tabLst>
            </a:pPr>
            <a:r>
              <a:rPr sz="1200" spc="-740" dirty="0">
                <a:latin typeface="Times New Roman"/>
                <a:cs typeface="Times New Roman"/>
              </a:rPr>
              <a:t>L</a:t>
            </a:r>
            <a:r>
              <a:rPr lang="en-US" sz="1200" spc="-740" dirty="0">
                <a:latin typeface="Times New Roman"/>
                <a:cs typeface="Times New Roman"/>
              </a:rPr>
              <a:t>	</a:t>
            </a:r>
            <a:r>
              <a:rPr sz="1100" b="1" spc="45" dirty="0">
                <a:solidFill>
                  <a:srgbClr val="3D3737"/>
                </a:solidFill>
                <a:latin typeface="Tahoma"/>
                <a:cs typeface="Tahoma"/>
              </a:rPr>
              <a:t>Dynamic</a:t>
            </a:r>
            <a:r>
              <a:rPr sz="1100" b="1" spc="-10" dirty="0">
                <a:solidFill>
                  <a:srgbClr val="3D3737"/>
                </a:solidFill>
                <a:latin typeface="Tahoma"/>
                <a:cs typeface="Tahoma"/>
              </a:rPr>
              <a:t> Rendering</a:t>
            </a:r>
            <a:endParaRPr sz="1100" dirty="0">
              <a:latin typeface="Tahoma"/>
              <a:cs typeface="Tahoma"/>
            </a:endParaRPr>
          </a:p>
          <a:p>
            <a:pPr marL="12700" marR="5080">
              <a:lnSpc>
                <a:spcPct val="131600"/>
              </a:lnSpc>
              <a:spcBef>
                <a:spcPts val="400"/>
              </a:spcBef>
            </a:pPr>
            <a:r>
              <a:rPr sz="950" spc="-30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is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parsed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displayed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only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after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it's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successfully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received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25" dirty="0">
                <a:solidFill>
                  <a:srgbClr val="3D3737"/>
                </a:solidFill>
                <a:latin typeface="Tahoma"/>
                <a:cs typeface="Tahoma"/>
              </a:rPr>
              <a:t>and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processed.</a:t>
            </a:r>
            <a:endParaRPr sz="950" dirty="0">
              <a:latin typeface="Tahoma"/>
              <a:cs typeface="Tahom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4B66C-464F-6D8E-87B3-A8499DDCDCF5}"/>
              </a:ext>
            </a:extLst>
          </p:cNvPr>
          <p:cNvSpPr/>
          <p:nvPr/>
        </p:nvSpPr>
        <p:spPr>
          <a:xfrm>
            <a:off x="1225824" y="4435474"/>
            <a:ext cx="145776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313EC7-A42C-DCA6-1FBB-8CAE07650C97}"/>
              </a:ext>
            </a:extLst>
          </p:cNvPr>
          <p:cNvSpPr/>
          <p:nvPr/>
        </p:nvSpPr>
        <p:spPr>
          <a:xfrm>
            <a:off x="1225824" y="5254624"/>
            <a:ext cx="145776" cy="223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8712" y="79375"/>
            <a:ext cx="6361288" cy="7156450"/>
            <a:chOff x="5715000" y="9524"/>
            <a:chExt cx="5715000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0" y="9524"/>
              <a:ext cx="5715000" cy="6429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4575" y="161924"/>
              <a:ext cx="4895849" cy="612457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843376"/>
            <a:ext cx="10107767" cy="606425"/>
          </a:xfrm>
          <a:prstGeom prst="rect">
            <a:avLst/>
          </a:prstGeom>
        </p:spPr>
        <p:txBody>
          <a:bodyPr vert="horz" wrap="square" lIns="0" tIns="22945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0"/>
              </a:spcBef>
            </a:pPr>
            <a:r>
              <a:rPr sz="2250" dirty="0"/>
              <a:t>Report</a:t>
            </a:r>
            <a:r>
              <a:rPr sz="2250" spc="65" dirty="0"/>
              <a:t> </a:t>
            </a:r>
            <a:r>
              <a:rPr sz="2250" dirty="0"/>
              <a:t>Details</a:t>
            </a:r>
            <a:r>
              <a:rPr sz="2250" spc="75" dirty="0"/>
              <a:t> </a:t>
            </a:r>
            <a:r>
              <a:rPr sz="2250" spc="-30" dirty="0"/>
              <a:t>(Result)</a:t>
            </a:r>
            <a:endParaRPr sz="2250"/>
          </a:p>
        </p:txBody>
      </p:sp>
      <p:grpSp>
        <p:nvGrpSpPr>
          <p:cNvPr id="7" name="object 7"/>
          <p:cNvGrpSpPr/>
          <p:nvPr/>
        </p:nvGrpSpPr>
        <p:grpSpPr>
          <a:xfrm>
            <a:off x="474293" y="1625600"/>
            <a:ext cx="638175" cy="4410075"/>
            <a:chOff x="678209" y="1285874"/>
            <a:chExt cx="638175" cy="4410075"/>
          </a:xfrm>
        </p:grpSpPr>
        <p:sp>
          <p:nvSpPr>
            <p:cNvPr id="8" name="object 8"/>
            <p:cNvSpPr/>
            <p:nvPr/>
          </p:nvSpPr>
          <p:spPr>
            <a:xfrm>
              <a:off x="819150" y="1285874"/>
              <a:ext cx="497840" cy="4410075"/>
            </a:xfrm>
            <a:custGeom>
              <a:avLst/>
              <a:gdLst/>
              <a:ahLst/>
              <a:cxnLst/>
              <a:rect l="l" t="t" r="r" b="b"/>
              <a:pathLst>
                <a:path w="497840" h="4410075">
                  <a:moveTo>
                    <a:pt x="19050" y="6896"/>
                  </a:moveTo>
                  <a:lnTo>
                    <a:pt x="18122" y="4648"/>
                  </a:lnTo>
                  <a:lnTo>
                    <a:pt x="14401" y="927"/>
                  </a:lnTo>
                  <a:lnTo>
                    <a:pt x="12153" y="0"/>
                  </a:lnTo>
                  <a:lnTo>
                    <a:pt x="6883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4400562"/>
                  </a:lnTo>
                  <a:lnTo>
                    <a:pt x="0" y="4403191"/>
                  </a:lnTo>
                  <a:lnTo>
                    <a:pt x="927" y="4405427"/>
                  </a:lnTo>
                  <a:lnTo>
                    <a:pt x="4648" y="4409148"/>
                  </a:lnTo>
                  <a:lnTo>
                    <a:pt x="6883" y="4410075"/>
                  </a:lnTo>
                  <a:lnTo>
                    <a:pt x="12153" y="4410075"/>
                  </a:lnTo>
                  <a:lnTo>
                    <a:pt x="14401" y="4409148"/>
                  </a:lnTo>
                  <a:lnTo>
                    <a:pt x="18122" y="4405427"/>
                  </a:lnTo>
                  <a:lnTo>
                    <a:pt x="19050" y="4403191"/>
                  </a:lnTo>
                  <a:lnTo>
                    <a:pt x="19050" y="6896"/>
                  </a:lnTo>
                  <a:close/>
                </a:path>
                <a:path w="497840" h="4410075">
                  <a:moveTo>
                    <a:pt x="497230" y="283121"/>
                  </a:moveTo>
                  <a:lnTo>
                    <a:pt x="496303" y="280873"/>
                  </a:lnTo>
                  <a:lnTo>
                    <a:pt x="492569" y="277152"/>
                  </a:lnTo>
                  <a:lnTo>
                    <a:pt x="490321" y="276225"/>
                  </a:lnTo>
                  <a:lnTo>
                    <a:pt x="123126" y="276225"/>
                  </a:lnTo>
                  <a:lnTo>
                    <a:pt x="120878" y="277152"/>
                  </a:lnTo>
                  <a:lnTo>
                    <a:pt x="117157" y="280873"/>
                  </a:lnTo>
                  <a:lnTo>
                    <a:pt x="116230" y="283121"/>
                  </a:lnTo>
                  <a:lnTo>
                    <a:pt x="116230" y="285750"/>
                  </a:lnTo>
                  <a:lnTo>
                    <a:pt x="116230" y="288378"/>
                  </a:lnTo>
                  <a:lnTo>
                    <a:pt x="117157" y="290626"/>
                  </a:lnTo>
                  <a:lnTo>
                    <a:pt x="120878" y="294347"/>
                  </a:lnTo>
                  <a:lnTo>
                    <a:pt x="123126" y="295275"/>
                  </a:lnTo>
                  <a:lnTo>
                    <a:pt x="490321" y="295275"/>
                  </a:lnTo>
                  <a:lnTo>
                    <a:pt x="492569" y="294347"/>
                  </a:lnTo>
                  <a:lnTo>
                    <a:pt x="496303" y="290626"/>
                  </a:lnTo>
                  <a:lnTo>
                    <a:pt x="497230" y="288378"/>
                  </a:lnTo>
                  <a:lnTo>
                    <a:pt x="497230" y="283121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8209" y="1428749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62637" y="0"/>
                  </a:moveTo>
                  <a:lnTo>
                    <a:pt x="13589" y="0"/>
                  </a:lnTo>
                  <a:lnTo>
                    <a:pt x="11593" y="393"/>
                  </a:lnTo>
                  <a:lnTo>
                    <a:pt x="0" y="13589"/>
                  </a:lnTo>
                  <a:lnTo>
                    <a:pt x="0" y="260553"/>
                  </a:lnTo>
                  <a:lnTo>
                    <a:pt x="0" y="262636"/>
                  </a:lnTo>
                  <a:lnTo>
                    <a:pt x="13589" y="276225"/>
                  </a:lnTo>
                  <a:lnTo>
                    <a:pt x="262637" y="276225"/>
                  </a:lnTo>
                  <a:lnTo>
                    <a:pt x="276225" y="262636"/>
                  </a:lnTo>
                  <a:lnTo>
                    <a:pt x="276225" y="13589"/>
                  </a:lnTo>
                  <a:lnTo>
                    <a:pt x="264632" y="393"/>
                  </a:lnTo>
                  <a:lnTo>
                    <a:pt x="262637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132" y="1501774"/>
              <a:ext cx="170854" cy="13589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5384" y="2371724"/>
              <a:ext cx="381000" cy="19050"/>
            </a:xfrm>
            <a:custGeom>
              <a:avLst/>
              <a:gdLst/>
              <a:ahLst/>
              <a:cxnLst/>
              <a:rect l="l" t="t" r="r" b="b"/>
              <a:pathLst>
                <a:path w="381000" h="19050">
                  <a:moveTo>
                    <a:pt x="374100" y="0"/>
                  </a:moveTo>
                  <a:lnTo>
                    <a:pt x="6896" y="0"/>
                  </a:lnTo>
                  <a:lnTo>
                    <a:pt x="4649" y="927"/>
                  </a:lnTo>
                  <a:lnTo>
                    <a:pt x="928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8" y="14401"/>
                  </a:lnTo>
                  <a:lnTo>
                    <a:pt x="4649" y="18122"/>
                  </a:lnTo>
                  <a:lnTo>
                    <a:pt x="6896" y="19050"/>
                  </a:lnTo>
                  <a:lnTo>
                    <a:pt x="374100" y="19050"/>
                  </a:lnTo>
                  <a:lnTo>
                    <a:pt x="376347" y="18122"/>
                  </a:lnTo>
                  <a:lnTo>
                    <a:pt x="380069" y="14401"/>
                  </a:lnTo>
                  <a:lnTo>
                    <a:pt x="380996" y="12153"/>
                  </a:lnTo>
                  <a:lnTo>
                    <a:pt x="380996" y="6896"/>
                  </a:lnTo>
                  <a:lnTo>
                    <a:pt x="380069" y="4648"/>
                  </a:lnTo>
                  <a:lnTo>
                    <a:pt x="376347" y="927"/>
                  </a:lnTo>
                  <a:lnTo>
                    <a:pt x="374100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8209" y="2247899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62637" y="0"/>
                  </a:moveTo>
                  <a:lnTo>
                    <a:pt x="13589" y="0"/>
                  </a:lnTo>
                  <a:lnTo>
                    <a:pt x="11593" y="393"/>
                  </a:lnTo>
                  <a:lnTo>
                    <a:pt x="0" y="13589"/>
                  </a:lnTo>
                  <a:lnTo>
                    <a:pt x="0" y="260553"/>
                  </a:lnTo>
                  <a:lnTo>
                    <a:pt x="0" y="262636"/>
                  </a:lnTo>
                  <a:lnTo>
                    <a:pt x="13589" y="276225"/>
                  </a:lnTo>
                  <a:lnTo>
                    <a:pt x="262637" y="276225"/>
                  </a:lnTo>
                  <a:lnTo>
                    <a:pt x="276225" y="262636"/>
                  </a:lnTo>
                  <a:lnTo>
                    <a:pt x="276225" y="13589"/>
                  </a:lnTo>
                  <a:lnTo>
                    <a:pt x="264632" y="393"/>
                  </a:lnTo>
                  <a:lnTo>
                    <a:pt x="262637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489" y="2303043"/>
              <a:ext cx="128141" cy="1708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35384" y="3190874"/>
              <a:ext cx="381000" cy="19050"/>
            </a:xfrm>
            <a:custGeom>
              <a:avLst/>
              <a:gdLst/>
              <a:ahLst/>
              <a:cxnLst/>
              <a:rect l="l" t="t" r="r" b="b"/>
              <a:pathLst>
                <a:path w="381000" h="19050">
                  <a:moveTo>
                    <a:pt x="374100" y="0"/>
                  </a:moveTo>
                  <a:lnTo>
                    <a:pt x="6896" y="0"/>
                  </a:lnTo>
                  <a:lnTo>
                    <a:pt x="4649" y="927"/>
                  </a:lnTo>
                  <a:lnTo>
                    <a:pt x="928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8" y="14401"/>
                  </a:lnTo>
                  <a:lnTo>
                    <a:pt x="4649" y="18122"/>
                  </a:lnTo>
                  <a:lnTo>
                    <a:pt x="6896" y="19050"/>
                  </a:lnTo>
                  <a:lnTo>
                    <a:pt x="374100" y="19050"/>
                  </a:lnTo>
                  <a:lnTo>
                    <a:pt x="376347" y="18122"/>
                  </a:lnTo>
                  <a:lnTo>
                    <a:pt x="380069" y="14401"/>
                  </a:lnTo>
                  <a:lnTo>
                    <a:pt x="380996" y="12153"/>
                  </a:lnTo>
                  <a:lnTo>
                    <a:pt x="380996" y="6896"/>
                  </a:lnTo>
                  <a:lnTo>
                    <a:pt x="380069" y="4648"/>
                  </a:lnTo>
                  <a:lnTo>
                    <a:pt x="376347" y="927"/>
                  </a:lnTo>
                  <a:lnTo>
                    <a:pt x="374100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8209" y="3057524"/>
              <a:ext cx="276225" cy="285750"/>
            </a:xfrm>
            <a:custGeom>
              <a:avLst/>
              <a:gdLst/>
              <a:ahLst/>
              <a:cxnLst/>
              <a:rect l="l" t="t" r="r" b="b"/>
              <a:pathLst>
                <a:path w="276225" h="285750">
                  <a:moveTo>
                    <a:pt x="262637" y="0"/>
                  </a:moveTo>
                  <a:lnTo>
                    <a:pt x="13589" y="0"/>
                  </a:lnTo>
                  <a:lnTo>
                    <a:pt x="11593" y="393"/>
                  </a:lnTo>
                  <a:lnTo>
                    <a:pt x="0" y="13589"/>
                  </a:lnTo>
                  <a:lnTo>
                    <a:pt x="0" y="270078"/>
                  </a:lnTo>
                  <a:lnTo>
                    <a:pt x="0" y="272161"/>
                  </a:lnTo>
                  <a:lnTo>
                    <a:pt x="13589" y="285750"/>
                  </a:lnTo>
                  <a:lnTo>
                    <a:pt x="262637" y="285750"/>
                  </a:lnTo>
                  <a:lnTo>
                    <a:pt x="276225" y="272161"/>
                  </a:lnTo>
                  <a:lnTo>
                    <a:pt x="276225" y="13589"/>
                  </a:lnTo>
                  <a:lnTo>
                    <a:pt x="264632" y="393"/>
                  </a:lnTo>
                  <a:lnTo>
                    <a:pt x="262637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132" y="3129698"/>
              <a:ext cx="170854" cy="1367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35384" y="4276724"/>
              <a:ext cx="381000" cy="19050"/>
            </a:xfrm>
            <a:custGeom>
              <a:avLst/>
              <a:gdLst/>
              <a:ahLst/>
              <a:cxnLst/>
              <a:rect l="l" t="t" r="r" b="b"/>
              <a:pathLst>
                <a:path w="381000" h="19050">
                  <a:moveTo>
                    <a:pt x="374100" y="0"/>
                  </a:moveTo>
                  <a:lnTo>
                    <a:pt x="6896" y="0"/>
                  </a:lnTo>
                  <a:lnTo>
                    <a:pt x="4649" y="927"/>
                  </a:lnTo>
                  <a:lnTo>
                    <a:pt x="928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8" y="14401"/>
                  </a:lnTo>
                  <a:lnTo>
                    <a:pt x="4649" y="18122"/>
                  </a:lnTo>
                  <a:lnTo>
                    <a:pt x="6896" y="19050"/>
                  </a:lnTo>
                  <a:lnTo>
                    <a:pt x="374100" y="19050"/>
                  </a:lnTo>
                  <a:lnTo>
                    <a:pt x="376347" y="18122"/>
                  </a:lnTo>
                  <a:lnTo>
                    <a:pt x="380069" y="14401"/>
                  </a:lnTo>
                  <a:lnTo>
                    <a:pt x="380996" y="12153"/>
                  </a:lnTo>
                  <a:lnTo>
                    <a:pt x="380996" y="6896"/>
                  </a:lnTo>
                  <a:lnTo>
                    <a:pt x="380069" y="4648"/>
                  </a:lnTo>
                  <a:lnTo>
                    <a:pt x="376347" y="927"/>
                  </a:lnTo>
                  <a:lnTo>
                    <a:pt x="374100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8209" y="4143374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62637" y="0"/>
                  </a:moveTo>
                  <a:lnTo>
                    <a:pt x="13589" y="0"/>
                  </a:lnTo>
                  <a:lnTo>
                    <a:pt x="11593" y="393"/>
                  </a:lnTo>
                  <a:lnTo>
                    <a:pt x="0" y="13589"/>
                  </a:lnTo>
                  <a:lnTo>
                    <a:pt x="0" y="260553"/>
                  </a:lnTo>
                  <a:lnTo>
                    <a:pt x="0" y="262636"/>
                  </a:lnTo>
                  <a:lnTo>
                    <a:pt x="13589" y="276225"/>
                  </a:lnTo>
                  <a:lnTo>
                    <a:pt x="262637" y="276225"/>
                  </a:lnTo>
                  <a:lnTo>
                    <a:pt x="276225" y="262636"/>
                  </a:lnTo>
                  <a:lnTo>
                    <a:pt x="276225" y="13589"/>
                  </a:lnTo>
                  <a:lnTo>
                    <a:pt x="264632" y="393"/>
                  </a:lnTo>
                  <a:lnTo>
                    <a:pt x="262637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808" y="4209186"/>
              <a:ext cx="149498" cy="14950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35384" y="5086349"/>
              <a:ext cx="381000" cy="19050"/>
            </a:xfrm>
            <a:custGeom>
              <a:avLst/>
              <a:gdLst/>
              <a:ahLst/>
              <a:cxnLst/>
              <a:rect l="l" t="t" r="r" b="b"/>
              <a:pathLst>
                <a:path w="381000" h="19050">
                  <a:moveTo>
                    <a:pt x="374100" y="0"/>
                  </a:moveTo>
                  <a:lnTo>
                    <a:pt x="6896" y="0"/>
                  </a:lnTo>
                  <a:lnTo>
                    <a:pt x="4649" y="927"/>
                  </a:lnTo>
                  <a:lnTo>
                    <a:pt x="928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8" y="14401"/>
                  </a:lnTo>
                  <a:lnTo>
                    <a:pt x="4649" y="18122"/>
                  </a:lnTo>
                  <a:lnTo>
                    <a:pt x="6896" y="19050"/>
                  </a:lnTo>
                  <a:lnTo>
                    <a:pt x="374100" y="19050"/>
                  </a:lnTo>
                  <a:lnTo>
                    <a:pt x="376347" y="18122"/>
                  </a:lnTo>
                  <a:lnTo>
                    <a:pt x="380069" y="14401"/>
                  </a:lnTo>
                  <a:lnTo>
                    <a:pt x="380996" y="12153"/>
                  </a:lnTo>
                  <a:lnTo>
                    <a:pt x="380996" y="6896"/>
                  </a:lnTo>
                  <a:lnTo>
                    <a:pt x="380069" y="4648"/>
                  </a:lnTo>
                  <a:lnTo>
                    <a:pt x="376347" y="927"/>
                  </a:lnTo>
                  <a:lnTo>
                    <a:pt x="374100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8209" y="4962524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62637" y="0"/>
                  </a:moveTo>
                  <a:lnTo>
                    <a:pt x="13589" y="0"/>
                  </a:lnTo>
                  <a:lnTo>
                    <a:pt x="11593" y="393"/>
                  </a:lnTo>
                  <a:lnTo>
                    <a:pt x="0" y="13589"/>
                  </a:lnTo>
                  <a:lnTo>
                    <a:pt x="0" y="260554"/>
                  </a:lnTo>
                  <a:lnTo>
                    <a:pt x="0" y="262633"/>
                  </a:lnTo>
                  <a:lnTo>
                    <a:pt x="13589" y="276226"/>
                  </a:lnTo>
                  <a:lnTo>
                    <a:pt x="262637" y="276226"/>
                  </a:lnTo>
                  <a:lnTo>
                    <a:pt x="276225" y="262633"/>
                  </a:lnTo>
                  <a:lnTo>
                    <a:pt x="276225" y="13589"/>
                  </a:lnTo>
                  <a:lnTo>
                    <a:pt x="264632" y="393"/>
                  </a:lnTo>
                  <a:lnTo>
                    <a:pt x="262637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998" y="5020335"/>
              <a:ext cx="171123" cy="16551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25824" y="1713631"/>
            <a:ext cx="3557904" cy="417893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226695" algn="l"/>
              </a:tabLst>
            </a:pP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100" b="1" dirty="0">
                <a:solidFill>
                  <a:srgbClr val="3D3737"/>
                </a:solidFill>
                <a:latin typeface="Tahoma"/>
                <a:cs typeface="Tahoma"/>
              </a:rPr>
              <a:t>Patient</a:t>
            </a:r>
            <a:r>
              <a:rPr sz="1100" b="1" spc="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D3737"/>
                </a:solidFill>
                <a:latin typeface="Tahoma"/>
                <a:cs typeface="Tahoma"/>
              </a:rPr>
              <a:t>Information</a:t>
            </a:r>
            <a:endParaRPr sz="1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Name,</a:t>
            </a:r>
            <a:r>
              <a:rPr sz="95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35" dirty="0">
                <a:solidFill>
                  <a:srgbClr val="3D3737"/>
                </a:solidFill>
                <a:latin typeface="Tahoma"/>
                <a:cs typeface="Tahoma"/>
              </a:rPr>
              <a:t>age,</a:t>
            </a:r>
            <a:r>
              <a:rPr sz="95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30" dirty="0">
                <a:solidFill>
                  <a:srgbClr val="3D3737"/>
                </a:solidFill>
                <a:latin typeface="Tahoma"/>
                <a:cs typeface="Tahoma"/>
              </a:rPr>
              <a:t>gender,</a:t>
            </a:r>
            <a:r>
              <a:rPr sz="95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95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other</a:t>
            </a:r>
            <a:r>
              <a:rPr sz="95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basic</a:t>
            </a:r>
            <a:r>
              <a:rPr sz="95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details.</a:t>
            </a: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9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226695" algn="l"/>
              </a:tabLst>
            </a:pP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100" b="1" dirty="0">
                <a:solidFill>
                  <a:srgbClr val="3D3737"/>
                </a:solidFill>
                <a:latin typeface="Tahoma"/>
                <a:cs typeface="Tahoma"/>
              </a:rPr>
              <a:t>Report</a:t>
            </a:r>
            <a:r>
              <a:rPr sz="1100" b="1" spc="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D3737"/>
                </a:solidFill>
                <a:latin typeface="Tahoma"/>
                <a:cs typeface="Tahoma"/>
              </a:rPr>
              <a:t>Details</a:t>
            </a:r>
            <a:endParaRPr sz="1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Information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like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test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name,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date,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lab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name,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report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summary.</a:t>
            </a: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9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226695" algn="l"/>
              </a:tabLst>
            </a:pP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100" b="1" dirty="0">
                <a:solidFill>
                  <a:srgbClr val="3D3737"/>
                </a:solidFill>
                <a:latin typeface="Tahoma"/>
                <a:cs typeface="Tahoma"/>
              </a:rPr>
              <a:t>Medical</a:t>
            </a:r>
            <a:r>
              <a:rPr sz="1100" b="1" spc="1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D3737"/>
                </a:solidFill>
                <a:latin typeface="Tahoma"/>
                <a:cs typeface="Tahoma"/>
              </a:rPr>
              <a:t>Analysis</a:t>
            </a:r>
            <a:endParaRPr sz="1100" dirty="0">
              <a:latin typeface="Tahoma"/>
              <a:cs typeface="Tahoma"/>
            </a:endParaRPr>
          </a:p>
          <a:p>
            <a:pPr marL="12700" marR="1089660">
              <a:lnSpc>
                <a:spcPts val="2100"/>
              </a:lnSpc>
              <a:spcBef>
                <a:spcPts val="50"/>
              </a:spcBef>
            </a:pP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Detailed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breakdown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of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test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results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metrics.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Possibly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includes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charts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or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categorized</a:t>
            </a:r>
            <a:r>
              <a:rPr sz="95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values.</a:t>
            </a: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9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226695" algn="l"/>
              </a:tabLst>
            </a:pPr>
            <a:r>
              <a:rPr sz="1200" spc="-935" dirty="0">
                <a:latin typeface="Times New Roman"/>
                <a:cs typeface="Times New Roman"/>
              </a:rPr>
              <a:t>&amp;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100" b="1" spc="10" dirty="0">
                <a:solidFill>
                  <a:srgbClr val="3D3737"/>
                </a:solidFill>
                <a:latin typeface="Tahoma"/>
                <a:cs typeface="Tahoma"/>
              </a:rPr>
              <a:t>Additional</a:t>
            </a:r>
            <a:r>
              <a:rPr sz="1100" b="1" spc="1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D3737"/>
                </a:solidFill>
                <a:latin typeface="Tahoma"/>
                <a:cs typeface="Tahoma"/>
              </a:rPr>
              <a:t>Information</a:t>
            </a:r>
            <a:endParaRPr sz="1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Includes</a:t>
            </a:r>
            <a:r>
              <a:rPr sz="950" spc="-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95" dirty="0">
                <a:solidFill>
                  <a:srgbClr val="3D3737"/>
                </a:solidFill>
                <a:latin typeface="Tahoma"/>
                <a:cs typeface="Tahoma"/>
              </a:rPr>
              <a:t>doctor¾s</a:t>
            </a:r>
            <a:r>
              <a:rPr sz="950" spc="-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notes,</a:t>
            </a:r>
            <a:r>
              <a:rPr sz="950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recommendations,</a:t>
            </a:r>
            <a:r>
              <a:rPr sz="950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or</a:t>
            </a:r>
            <a:r>
              <a:rPr sz="950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follow-</a:t>
            </a:r>
            <a:r>
              <a:rPr sz="950" spc="-20" dirty="0">
                <a:solidFill>
                  <a:srgbClr val="3D3737"/>
                </a:solidFill>
                <a:latin typeface="Tahoma"/>
                <a:cs typeface="Tahoma"/>
              </a:rPr>
              <a:t>ups.</a:t>
            </a: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9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226695" algn="l"/>
              </a:tabLst>
            </a:pPr>
            <a:r>
              <a:rPr sz="1200" spc="-74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100" b="1" spc="45" dirty="0">
                <a:solidFill>
                  <a:srgbClr val="3D3737"/>
                </a:solidFill>
                <a:latin typeface="Tahoma"/>
                <a:cs typeface="Tahoma"/>
              </a:rPr>
              <a:t>Dynamic</a:t>
            </a:r>
            <a:r>
              <a:rPr sz="1100" b="1" spc="-10" dirty="0">
                <a:solidFill>
                  <a:srgbClr val="3D3737"/>
                </a:solidFill>
                <a:latin typeface="Tahoma"/>
                <a:cs typeface="Tahoma"/>
              </a:rPr>
              <a:t> Rendering</a:t>
            </a:r>
            <a:endParaRPr sz="1100" dirty="0">
              <a:latin typeface="Tahoma"/>
              <a:cs typeface="Tahoma"/>
            </a:endParaRPr>
          </a:p>
          <a:p>
            <a:pPr marL="12700" marR="5080">
              <a:lnSpc>
                <a:spcPct val="131600"/>
              </a:lnSpc>
              <a:spcBef>
                <a:spcPts val="400"/>
              </a:spcBef>
            </a:pPr>
            <a:r>
              <a:rPr sz="950" spc="-30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is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parsed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displayed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only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after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3D3737"/>
                </a:solidFill>
                <a:latin typeface="Tahoma"/>
                <a:cs typeface="Tahoma"/>
              </a:rPr>
              <a:t>it's</a:t>
            </a:r>
            <a:r>
              <a:rPr sz="95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successfully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received</a:t>
            </a:r>
            <a:r>
              <a:rPr sz="95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950" spc="-25" dirty="0">
                <a:solidFill>
                  <a:srgbClr val="3D3737"/>
                </a:solidFill>
                <a:latin typeface="Tahoma"/>
                <a:cs typeface="Tahoma"/>
              </a:rPr>
              <a:t>and </a:t>
            </a:r>
            <a:r>
              <a:rPr sz="950" spc="-10" dirty="0">
                <a:solidFill>
                  <a:srgbClr val="3D3737"/>
                </a:solidFill>
                <a:latin typeface="Tahoma"/>
                <a:cs typeface="Tahoma"/>
              </a:rPr>
              <a:t>processed.</a:t>
            </a:r>
            <a:endParaRPr sz="950" dirty="0">
              <a:latin typeface="Tahoma"/>
              <a:cs typeface="Tahoma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2006CD-B35C-B8E9-7AE3-1F9BA70279F0}"/>
              </a:ext>
            </a:extLst>
          </p:cNvPr>
          <p:cNvSpPr/>
          <p:nvPr/>
        </p:nvSpPr>
        <p:spPr>
          <a:xfrm>
            <a:off x="1225824" y="4483100"/>
            <a:ext cx="171628" cy="276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DCCF-372F-7FED-5CD2-7DD16492E4B5}"/>
              </a:ext>
            </a:extLst>
          </p:cNvPr>
          <p:cNvSpPr/>
          <p:nvPr/>
        </p:nvSpPr>
        <p:spPr>
          <a:xfrm>
            <a:off x="1138282" y="5254625"/>
            <a:ext cx="259170" cy="270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384"/>
            <a:ext cx="6285940" cy="7124065"/>
            <a:chOff x="0" y="0"/>
            <a:chExt cx="5715000" cy="647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15000" cy="647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723899"/>
              <a:ext cx="5410199" cy="50387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53200" y="834001"/>
            <a:ext cx="3068237" cy="94468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635">
              <a:lnSpc>
                <a:spcPts val="3829"/>
              </a:lnSpc>
              <a:spcBef>
                <a:spcPts val="80"/>
              </a:spcBef>
            </a:pPr>
            <a:r>
              <a:rPr sz="3100" spc="50" dirty="0"/>
              <a:t>Diabetes</a:t>
            </a:r>
            <a:r>
              <a:rPr sz="3100" spc="-95" dirty="0"/>
              <a:t> </a:t>
            </a:r>
            <a:r>
              <a:rPr sz="3100" spc="-20" dirty="0"/>
              <a:t>Risk </a:t>
            </a:r>
            <a:r>
              <a:rPr sz="3100" spc="-10" dirty="0"/>
              <a:t>Analysis</a:t>
            </a:r>
            <a:endParaRPr sz="3100"/>
          </a:p>
        </p:txBody>
      </p:sp>
      <p:grpSp>
        <p:nvGrpSpPr>
          <p:cNvPr id="6" name="object 6"/>
          <p:cNvGrpSpPr/>
          <p:nvPr/>
        </p:nvGrpSpPr>
        <p:grpSpPr>
          <a:xfrm>
            <a:off x="6568176" y="1921258"/>
            <a:ext cx="689358" cy="3331546"/>
            <a:chOff x="6391275" y="1704975"/>
            <a:chExt cx="626745" cy="3028950"/>
          </a:xfrm>
        </p:grpSpPr>
        <p:sp>
          <p:nvSpPr>
            <p:cNvPr id="7" name="object 7"/>
            <p:cNvSpPr/>
            <p:nvPr/>
          </p:nvSpPr>
          <p:spPr>
            <a:xfrm>
              <a:off x="6391275" y="170497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2097" y="2126297"/>
              <a:ext cx="164477" cy="16447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91275" y="271462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0349" y="3124200"/>
              <a:ext cx="188518" cy="1809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91275" y="372427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2097" y="4145597"/>
              <a:ext cx="164477" cy="16447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553990" y="1844901"/>
            <a:ext cx="4822712" cy="470802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990"/>
              </a:spcBef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350" b="1" spc="-3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Input</a:t>
            </a:r>
            <a:r>
              <a:rPr sz="1350" b="1" spc="-3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-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Monitoring</a:t>
            </a:r>
            <a:endParaRPr sz="1350" dirty="0">
              <a:latin typeface="Tahoma"/>
              <a:cs typeface="Tahoma"/>
            </a:endParaRPr>
          </a:p>
          <a:p>
            <a:pPr marL="826769" marR="304165">
              <a:lnSpc>
                <a:spcPct val="130200"/>
              </a:lnSpc>
              <a:spcBef>
                <a:spcPts val="420"/>
              </a:spcBef>
            </a:pP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Enter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3D3737"/>
                </a:solidFill>
                <a:latin typeface="Tahoma"/>
                <a:cs typeface="Tahoma"/>
              </a:rPr>
              <a:t>age,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height,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weight,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blood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sugar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to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assess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diabetes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risk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1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user-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friendly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interface.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 dirty="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Risk Analysis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Insights</a:t>
            </a:r>
            <a:endParaRPr sz="1350" dirty="0">
              <a:latin typeface="Tahoma"/>
              <a:cs typeface="Tahoma"/>
            </a:endParaRPr>
          </a:p>
          <a:p>
            <a:pPr marL="826769" marR="5080">
              <a:lnSpc>
                <a:spcPct val="130200"/>
              </a:lnSpc>
              <a:spcBef>
                <a:spcPts val="420"/>
              </a:spcBef>
            </a:pP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Evaluate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BMI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blood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glucose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assess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diabetes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risk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get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personalized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diet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lifestyle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tips.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00" dirty="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Historical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Tracking</a:t>
            </a:r>
            <a:endParaRPr sz="1350" dirty="0">
              <a:latin typeface="Tahoma"/>
              <a:cs typeface="Tahoma"/>
            </a:endParaRPr>
          </a:p>
          <a:p>
            <a:pPr marL="826769" marR="20955">
              <a:lnSpc>
                <a:spcPct val="130200"/>
              </a:lnSpc>
              <a:spcBef>
                <a:spcPts val="420"/>
              </a:spcBef>
            </a:pP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Track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visualize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BMI,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blood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3D3737"/>
                </a:solidFill>
                <a:latin typeface="Tahoma"/>
                <a:cs typeface="Tahoma"/>
              </a:rPr>
              <a:t>sugar,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diabetes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risk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over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time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stay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informed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proactive.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200" dirty="0">
              <a:latin typeface="Tahoma"/>
              <a:cs typeface="Tahoma"/>
            </a:endParaRPr>
          </a:p>
          <a:p>
            <a:pPr marL="12700" marR="93980">
              <a:lnSpc>
                <a:spcPct val="130200"/>
              </a:lnSpc>
            </a:pPr>
            <a:endParaRPr lang="en-US" sz="1200" b="1" spc="-75" dirty="0">
              <a:solidFill>
                <a:srgbClr val="3D3737"/>
              </a:solidFill>
              <a:latin typeface="Tahoma"/>
              <a:cs typeface="Tahoma"/>
            </a:endParaRPr>
          </a:p>
          <a:p>
            <a:pPr marL="12700" marR="93980">
              <a:lnSpc>
                <a:spcPct val="130200"/>
              </a:lnSpc>
            </a:pPr>
            <a:endParaRPr lang="en-IN" sz="1200" b="1" spc="-75" dirty="0">
              <a:solidFill>
                <a:srgbClr val="3D3737"/>
              </a:solidFill>
              <a:latin typeface="Tahoma"/>
              <a:cs typeface="Tahoma"/>
            </a:endParaRPr>
          </a:p>
          <a:p>
            <a:pPr marL="12700" marR="93980">
              <a:lnSpc>
                <a:spcPct val="130200"/>
              </a:lnSpc>
            </a:pPr>
            <a:r>
              <a:rPr sz="1200" b="1" spc="-75" dirty="0">
                <a:solidFill>
                  <a:srgbClr val="3D3737"/>
                </a:solidFill>
                <a:latin typeface="Tahoma"/>
                <a:cs typeface="Tahoma"/>
              </a:rPr>
              <a:t>Purpose:</a:t>
            </a:r>
            <a:r>
              <a:rPr sz="1200" b="1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Identify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early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diabetes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signs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through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metrics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and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get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guidance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healthier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choices.</a:t>
            </a:r>
            <a:endParaRPr sz="1200" dirty="0">
              <a:latin typeface="Tahoma"/>
              <a:cs typeface="Tahoma"/>
            </a:endParaRPr>
          </a:p>
          <a:p>
            <a:pPr marL="12700" marR="396875">
              <a:lnSpc>
                <a:spcPct val="130200"/>
              </a:lnSpc>
              <a:spcBef>
                <a:spcPts val="1050"/>
              </a:spcBef>
            </a:pPr>
            <a:r>
              <a:rPr sz="1200" b="1" spc="-45" dirty="0">
                <a:solidFill>
                  <a:srgbClr val="3D3737"/>
                </a:solidFill>
                <a:latin typeface="Tahoma"/>
                <a:cs typeface="Tahoma"/>
              </a:rPr>
              <a:t>Benefits: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Supports</a:t>
            </a:r>
            <a:r>
              <a:rPr sz="1200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early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detection,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weight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management,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and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balanced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blood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sugar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data-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driven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insights.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1710" y="-230408"/>
            <a:ext cx="5028290" cy="7542433"/>
            <a:chOff x="7143750" y="9525"/>
            <a:chExt cx="4286250" cy="6429373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9525"/>
              <a:ext cx="4286250" cy="64293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0500" y="1190624"/>
              <a:ext cx="2962274" cy="40767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800" y="964444"/>
            <a:ext cx="3370579" cy="128079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3335" marR="5080" indent="-1270">
              <a:lnSpc>
                <a:spcPts val="5030"/>
              </a:lnSpc>
              <a:spcBef>
                <a:spcPts val="20"/>
              </a:spcBef>
            </a:pPr>
            <a:r>
              <a:rPr sz="4050" spc="45" dirty="0"/>
              <a:t>Analysis</a:t>
            </a:r>
            <a:r>
              <a:rPr sz="4050" spc="-130" dirty="0"/>
              <a:t> </a:t>
            </a:r>
            <a:r>
              <a:rPr sz="4050" spc="110" dirty="0"/>
              <a:t>and </a:t>
            </a:r>
            <a:r>
              <a:rPr sz="4050" spc="65" dirty="0"/>
              <a:t>Diagnosis</a:t>
            </a:r>
            <a:endParaRPr sz="4050"/>
          </a:p>
        </p:txBody>
      </p:sp>
      <p:sp>
        <p:nvSpPr>
          <p:cNvPr id="7" name="object 7"/>
          <p:cNvSpPr/>
          <p:nvPr/>
        </p:nvSpPr>
        <p:spPr>
          <a:xfrm>
            <a:off x="1740285" y="5020310"/>
            <a:ext cx="1073150" cy="1224915"/>
          </a:xfrm>
          <a:custGeom>
            <a:avLst/>
            <a:gdLst/>
            <a:ahLst/>
            <a:cxnLst/>
            <a:rect l="l" t="t" r="r" b="b"/>
            <a:pathLst>
              <a:path w="1073150" h="1224914">
                <a:moveTo>
                  <a:pt x="701738" y="0"/>
                </a:moveTo>
                <a:lnTo>
                  <a:pt x="649344" y="29272"/>
                </a:lnTo>
                <a:lnTo>
                  <a:pt x="612767" y="54798"/>
                </a:lnTo>
                <a:lnTo>
                  <a:pt x="576977" y="81417"/>
                </a:lnTo>
                <a:lnTo>
                  <a:pt x="541972" y="109131"/>
                </a:lnTo>
                <a:lnTo>
                  <a:pt x="507817" y="137887"/>
                </a:lnTo>
                <a:lnTo>
                  <a:pt x="474579" y="167633"/>
                </a:lnTo>
                <a:lnTo>
                  <a:pt x="442256" y="198370"/>
                </a:lnTo>
                <a:lnTo>
                  <a:pt x="410845" y="230098"/>
                </a:lnTo>
                <a:lnTo>
                  <a:pt x="380412" y="262759"/>
                </a:lnTo>
                <a:lnTo>
                  <a:pt x="351007" y="296295"/>
                </a:lnTo>
                <a:lnTo>
                  <a:pt x="322628" y="330705"/>
                </a:lnTo>
                <a:lnTo>
                  <a:pt x="295275" y="365988"/>
                </a:lnTo>
                <a:lnTo>
                  <a:pt x="268995" y="402079"/>
                </a:lnTo>
                <a:lnTo>
                  <a:pt x="243840" y="438913"/>
                </a:lnTo>
                <a:lnTo>
                  <a:pt x="219808" y="476493"/>
                </a:lnTo>
                <a:lnTo>
                  <a:pt x="196900" y="514819"/>
                </a:lnTo>
                <a:lnTo>
                  <a:pt x="175167" y="553815"/>
                </a:lnTo>
                <a:lnTo>
                  <a:pt x="154638" y="593414"/>
                </a:lnTo>
                <a:lnTo>
                  <a:pt x="135314" y="633616"/>
                </a:lnTo>
                <a:lnTo>
                  <a:pt x="117195" y="674420"/>
                </a:lnTo>
                <a:lnTo>
                  <a:pt x="100314" y="715750"/>
                </a:lnTo>
                <a:lnTo>
                  <a:pt x="84705" y="757533"/>
                </a:lnTo>
                <a:lnTo>
                  <a:pt x="70368" y="799771"/>
                </a:lnTo>
                <a:lnTo>
                  <a:pt x="57302" y="842463"/>
                </a:lnTo>
                <a:lnTo>
                  <a:pt x="45529" y="885528"/>
                </a:lnTo>
                <a:lnTo>
                  <a:pt x="35071" y="928889"/>
                </a:lnTo>
                <a:lnTo>
                  <a:pt x="25927" y="972546"/>
                </a:lnTo>
                <a:lnTo>
                  <a:pt x="18097" y="1016502"/>
                </a:lnTo>
                <a:lnTo>
                  <a:pt x="11604" y="1060671"/>
                </a:lnTo>
                <a:lnTo>
                  <a:pt x="6450" y="1104976"/>
                </a:lnTo>
                <a:lnTo>
                  <a:pt x="2636" y="1149417"/>
                </a:lnTo>
                <a:lnTo>
                  <a:pt x="165" y="1193994"/>
                </a:lnTo>
                <a:lnTo>
                  <a:pt x="0" y="1198012"/>
                </a:lnTo>
                <a:lnTo>
                  <a:pt x="635" y="1201902"/>
                </a:lnTo>
                <a:lnTo>
                  <a:pt x="25666" y="1224733"/>
                </a:lnTo>
                <a:lnTo>
                  <a:pt x="29692" y="1224733"/>
                </a:lnTo>
                <a:lnTo>
                  <a:pt x="714095" y="1224733"/>
                </a:lnTo>
                <a:lnTo>
                  <a:pt x="739838" y="1197432"/>
                </a:lnTo>
                <a:lnTo>
                  <a:pt x="741697" y="1176843"/>
                </a:lnTo>
                <a:lnTo>
                  <a:pt x="747135" y="1135897"/>
                </a:lnTo>
                <a:lnTo>
                  <a:pt x="754857" y="1095285"/>
                </a:lnTo>
                <a:lnTo>
                  <a:pt x="764834" y="1055202"/>
                </a:lnTo>
                <a:lnTo>
                  <a:pt x="777040" y="1015708"/>
                </a:lnTo>
                <a:lnTo>
                  <a:pt x="791431" y="976990"/>
                </a:lnTo>
                <a:lnTo>
                  <a:pt x="807974" y="939106"/>
                </a:lnTo>
                <a:lnTo>
                  <a:pt x="826591" y="902234"/>
                </a:lnTo>
                <a:lnTo>
                  <a:pt x="847262" y="866435"/>
                </a:lnTo>
                <a:lnTo>
                  <a:pt x="869883" y="831873"/>
                </a:lnTo>
                <a:lnTo>
                  <a:pt x="894414" y="798606"/>
                </a:lnTo>
                <a:lnTo>
                  <a:pt x="920755" y="766787"/>
                </a:lnTo>
                <a:lnTo>
                  <a:pt x="948854" y="736464"/>
                </a:lnTo>
                <a:lnTo>
                  <a:pt x="978586" y="707785"/>
                </a:lnTo>
                <a:lnTo>
                  <a:pt x="1009891" y="680793"/>
                </a:lnTo>
                <a:lnTo>
                  <a:pt x="1042633" y="655612"/>
                </a:lnTo>
                <a:lnTo>
                  <a:pt x="1062609" y="641604"/>
                </a:lnTo>
                <a:lnTo>
                  <a:pt x="1065187" y="639014"/>
                </a:lnTo>
                <a:lnTo>
                  <a:pt x="1069378" y="632858"/>
                </a:lnTo>
                <a:lnTo>
                  <a:pt x="1070838" y="629504"/>
                </a:lnTo>
                <a:lnTo>
                  <a:pt x="1072489" y="622241"/>
                </a:lnTo>
                <a:lnTo>
                  <a:pt x="1072629" y="618585"/>
                </a:lnTo>
                <a:lnTo>
                  <a:pt x="1071524" y="611219"/>
                </a:lnTo>
                <a:lnTo>
                  <a:pt x="726084" y="11557"/>
                </a:lnTo>
                <a:lnTo>
                  <a:pt x="705675" y="165"/>
                </a:lnTo>
                <a:lnTo>
                  <a:pt x="701738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89624" y="5531036"/>
            <a:ext cx="13398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-575" dirty="0">
                <a:solidFill>
                  <a:srgbClr val="3D3737"/>
                </a:solidFill>
                <a:latin typeface="Tahoma"/>
                <a:cs typeface="Tahoma"/>
              </a:rPr>
              <a:t>1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4096" y="4796384"/>
            <a:ext cx="1405890" cy="814705"/>
          </a:xfrm>
          <a:custGeom>
            <a:avLst/>
            <a:gdLst/>
            <a:ahLst/>
            <a:cxnLst/>
            <a:rect l="l" t="t" r="r" b="b"/>
            <a:pathLst>
              <a:path w="1405889" h="814704">
                <a:moveTo>
                  <a:pt x="702640" y="0"/>
                </a:moveTo>
                <a:lnTo>
                  <a:pt x="657998" y="671"/>
                </a:lnTo>
                <a:lnTo>
                  <a:pt x="613438" y="2689"/>
                </a:lnTo>
                <a:lnTo>
                  <a:pt x="568959" y="6054"/>
                </a:lnTo>
                <a:lnTo>
                  <a:pt x="524560" y="10769"/>
                </a:lnTo>
                <a:lnTo>
                  <a:pt x="480331" y="16815"/>
                </a:lnTo>
                <a:lnTo>
                  <a:pt x="436341" y="24190"/>
                </a:lnTo>
                <a:lnTo>
                  <a:pt x="392592" y="32893"/>
                </a:lnTo>
                <a:lnTo>
                  <a:pt x="349084" y="42926"/>
                </a:lnTo>
                <a:lnTo>
                  <a:pt x="305906" y="54258"/>
                </a:lnTo>
                <a:lnTo>
                  <a:pt x="263124" y="66879"/>
                </a:lnTo>
                <a:lnTo>
                  <a:pt x="220743" y="80789"/>
                </a:lnTo>
                <a:lnTo>
                  <a:pt x="178765" y="95986"/>
                </a:lnTo>
                <a:lnTo>
                  <a:pt x="137264" y="112448"/>
                </a:lnTo>
                <a:lnTo>
                  <a:pt x="96318" y="130136"/>
                </a:lnTo>
                <a:lnTo>
                  <a:pt x="55926" y="149053"/>
                </a:lnTo>
                <a:lnTo>
                  <a:pt x="16090" y="169202"/>
                </a:lnTo>
                <a:lnTo>
                  <a:pt x="0" y="194932"/>
                </a:lnTo>
                <a:lnTo>
                  <a:pt x="965" y="202920"/>
                </a:lnTo>
                <a:lnTo>
                  <a:pt x="2209" y="206654"/>
                </a:lnTo>
                <a:lnTo>
                  <a:pt x="4229" y="210146"/>
                </a:lnTo>
                <a:lnTo>
                  <a:pt x="346430" y="802859"/>
                </a:lnTo>
                <a:lnTo>
                  <a:pt x="368630" y="814607"/>
                </a:lnTo>
                <a:lnTo>
                  <a:pt x="376059" y="814056"/>
                </a:lnTo>
                <a:lnTo>
                  <a:pt x="379590" y="813113"/>
                </a:lnTo>
                <a:lnTo>
                  <a:pt x="382943" y="811500"/>
                </a:lnTo>
                <a:lnTo>
                  <a:pt x="401702" y="802816"/>
                </a:lnTo>
                <a:lnTo>
                  <a:pt x="439884" y="787052"/>
                </a:lnTo>
                <a:lnTo>
                  <a:pt x="478915" y="773436"/>
                </a:lnTo>
                <a:lnTo>
                  <a:pt x="518615" y="762030"/>
                </a:lnTo>
                <a:lnTo>
                  <a:pt x="558922" y="752855"/>
                </a:lnTo>
                <a:lnTo>
                  <a:pt x="599646" y="745954"/>
                </a:lnTo>
                <a:lnTo>
                  <a:pt x="640725" y="741339"/>
                </a:lnTo>
                <a:lnTo>
                  <a:pt x="681968" y="739034"/>
                </a:lnTo>
                <a:lnTo>
                  <a:pt x="702640" y="738746"/>
                </a:lnTo>
                <a:lnTo>
                  <a:pt x="723306" y="739034"/>
                </a:lnTo>
                <a:lnTo>
                  <a:pt x="764547" y="741339"/>
                </a:lnTo>
                <a:lnTo>
                  <a:pt x="805628" y="745954"/>
                </a:lnTo>
                <a:lnTo>
                  <a:pt x="846357" y="752855"/>
                </a:lnTo>
                <a:lnTo>
                  <a:pt x="886664" y="762030"/>
                </a:lnTo>
                <a:lnTo>
                  <a:pt x="926365" y="773436"/>
                </a:lnTo>
                <a:lnTo>
                  <a:pt x="965390" y="787052"/>
                </a:lnTo>
                <a:lnTo>
                  <a:pt x="1003575" y="802816"/>
                </a:lnTo>
                <a:lnTo>
                  <a:pt x="1025690" y="813113"/>
                </a:lnTo>
                <a:lnTo>
                  <a:pt x="1029220" y="814056"/>
                </a:lnTo>
                <a:lnTo>
                  <a:pt x="1036650" y="814607"/>
                </a:lnTo>
                <a:lnTo>
                  <a:pt x="1040282" y="814194"/>
                </a:lnTo>
                <a:lnTo>
                  <a:pt x="1047407" y="811992"/>
                </a:lnTo>
                <a:lnTo>
                  <a:pt x="1403057" y="206654"/>
                </a:lnTo>
                <a:lnTo>
                  <a:pt x="1405280" y="194932"/>
                </a:lnTo>
                <a:lnTo>
                  <a:pt x="1404962" y="191008"/>
                </a:lnTo>
                <a:lnTo>
                  <a:pt x="1349353" y="149053"/>
                </a:lnTo>
                <a:lnTo>
                  <a:pt x="1308962" y="130136"/>
                </a:lnTo>
                <a:lnTo>
                  <a:pt x="1268015" y="112448"/>
                </a:lnTo>
                <a:lnTo>
                  <a:pt x="1226515" y="95986"/>
                </a:lnTo>
                <a:lnTo>
                  <a:pt x="1184536" y="80789"/>
                </a:lnTo>
                <a:lnTo>
                  <a:pt x="1142155" y="66879"/>
                </a:lnTo>
                <a:lnTo>
                  <a:pt x="1099374" y="54258"/>
                </a:lnTo>
                <a:lnTo>
                  <a:pt x="1056195" y="42926"/>
                </a:lnTo>
                <a:lnTo>
                  <a:pt x="1012687" y="32893"/>
                </a:lnTo>
                <a:lnTo>
                  <a:pt x="968936" y="24190"/>
                </a:lnTo>
                <a:lnTo>
                  <a:pt x="924943" y="16815"/>
                </a:lnTo>
                <a:lnTo>
                  <a:pt x="880706" y="10769"/>
                </a:lnTo>
                <a:lnTo>
                  <a:pt x="836315" y="6054"/>
                </a:lnTo>
                <a:lnTo>
                  <a:pt x="791840" y="2689"/>
                </a:lnTo>
                <a:lnTo>
                  <a:pt x="747281" y="671"/>
                </a:lnTo>
                <a:lnTo>
                  <a:pt x="702640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21880" y="4969059"/>
            <a:ext cx="18859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-50" dirty="0">
                <a:solidFill>
                  <a:srgbClr val="3D3737"/>
                </a:solidFill>
                <a:latin typeface="Tahoma"/>
                <a:cs typeface="Tahoma"/>
              </a:rPr>
              <a:t>2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20558" y="5020310"/>
            <a:ext cx="1073150" cy="1224915"/>
          </a:xfrm>
          <a:custGeom>
            <a:avLst/>
            <a:gdLst/>
            <a:ahLst/>
            <a:cxnLst/>
            <a:rect l="l" t="t" r="r" b="b"/>
            <a:pathLst>
              <a:path w="1073150" h="1224914">
                <a:moveTo>
                  <a:pt x="370890" y="0"/>
                </a:moveTo>
                <a:lnTo>
                  <a:pt x="344525" y="15036"/>
                </a:lnTo>
                <a:lnTo>
                  <a:pt x="2324" y="607766"/>
                </a:lnTo>
                <a:lnTo>
                  <a:pt x="1104" y="611219"/>
                </a:lnTo>
                <a:lnTo>
                  <a:pt x="0" y="618585"/>
                </a:lnTo>
                <a:lnTo>
                  <a:pt x="127" y="622241"/>
                </a:lnTo>
                <a:lnTo>
                  <a:pt x="13093" y="643708"/>
                </a:lnTo>
                <a:lnTo>
                  <a:pt x="29995" y="655612"/>
                </a:lnTo>
                <a:lnTo>
                  <a:pt x="62737" y="680793"/>
                </a:lnTo>
                <a:lnTo>
                  <a:pt x="94041" y="707785"/>
                </a:lnTo>
                <a:lnTo>
                  <a:pt x="123769" y="736464"/>
                </a:lnTo>
                <a:lnTo>
                  <a:pt x="151873" y="766787"/>
                </a:lnTo>
                <a:lnTo>
                  <a:pt x="178209" y="798606"/>
                </a:lnTo>
                <a:lnTo>
                  <a:pt x="202740" y="831873"/>
                </a:lnTo>
                <a:lnTo>
                  <a:pt x="225366" y="866435"/>
                </a:lnTo>
                <a:lnTo>
                  <a:pt x="246038" y="902234"/>
                </a:lnTo>
                <a:lnTo>
                  <a:pt x="264655" y="939106"/>
                </a:lnTo>
                <a:lnTo>
                  <a:pt x="281195" y="976990"/>
                </a:lnTo>
                <a:lnTo>
                  <a:pt x="295583" y="1015708"/>
                </a:lnTo>
                <a:lnTo>
                  <a:pt x="307794" y="1055202"/>
                </a:lnTo>
                <a:lnTo>
                  <a:pt x="317766" y="1095285"/>
                </a:lnTo>
                <a:lnTo>
                  <a:pt x="325488" y="1135897"/>
                </a:lnTo>
                <a:lnTo>
                  <a:pt x="330931" y="1176843"/>
                </a:lnTo>
                <a:lnTo>
                  <a:pt x="333070" y="1201143"/>
                </a:lnTo>
                <a:lnTo>
                  <a:pt x="334022" y="1204676"/>
                </a:lnTo>
                <a:lnTo>
                  <a:pt x="358533" y="1224733"/>
                </a:lnTo>
                <a:lnTo>
                  <a:pt x="1046962" y="1224733"/>
                </a:lnTo>
                <a:lnTo>
                  <a:pt x="1072629" y="1198012"/>
                </a:lnTo>
                <a:lnTo>
                  <a:pt x="1072464" y="1193994"/>
                </a:lnTo>
                <a:lnTo>
                  <a:pt x="1069992" y="1149417"/>
                </a:lnTo>
                <a:lnTo>
                  <a:pt x="1066177" y="1104976"/>
                </a:lnTo>
                <a:lnTo>
                  <a:pt x="1061019" y="1060671"/>
                </a:lnTo>
                <a:lnTo>
                  <a:pt x="1054519" y="1016502"/>
                </a:lnTo>
                <a:lnTo>
                  <a:pt x="1046696" y="972546"/>
                </a:lnTo>
                <a:lnTo>
                  <a:pt x="1037556" y="928889"/>
                </a:lnTo>
                <a:lnTo>
                  <a:pt x="1027099" y="885528"/>
                </a:lnTo>
                <a:lnTo>
                  <a:pt x="1015326" y="842463"/>
                </a:lnTo>
                <a:lnTo>
                  <a:pt x="1002259" y="799771"/>
                </a:lnTo>
                <a:lnTo>
                  <a:pt x="987918" y="757533"/>
                </a:lnTo>
                <a:lnTo>
                  <a:pt x="972309" y="715750"/>
                </a:lnTo>
                <a:lnTo>
                  <a:pt x="955433" y="674420"/>
                </a:lnTo>
                <a:lnTo>
                  <a:pt x="937314" y="633616"/>
                </a:lnTo>
                <a:lnTo>
                  <a:pt x="917989" y="593414"/>
                </a:lnTo>
                <a:lnTo>
                  <a:pt x="897456" y="553815"/>
                </a:lnTo>
                <a:lnTo>
                  <a:pt x="875715" y="514819"/>
                </a:lnTo>
                <a:lnTo>
                  <a:pt x="852815" y="476493"/>
                </a:lnTo>
                <a:lnTo>
                  <a:pt x="828787" y="438913"/>
                </a:lnTo>
                <a:lnTo>
                  <a:pt x="803633" y="402079"/>
                </a:lnTo>
                <a:lnTo>
                  <a:pt x="777354" y="365988"/>
                </a:lnTo>
                <a:lnTo>
                  <a:pt x="750000" y="330705"/>
                </a:lnTo>
                <a:lnTo>
                  <a:pt x="721620" y="296295"/>
                </a:lnTo>
                <a:lnTo>
                  <a:pt x="692211" y="262759"/>
                </a:lnTo>
                <a:lnTo>
                  <a:pt x="661771" y="230098"/>
                </a:lnTo>
                <a:lnTo>
                  <a:pt x="630365" y="198370"/>
                </a:lnTo>
                <a:lnTo>
                  <a:pt x="598043" y="167633"/>
                </a:lnTo>
                <a:lnTo>
                  <a:pt x="564805" y="137887"/>
                </a:lnTo>
                <a:lnTo>
                  <a:pt x="530656" y="109131"/>
                </a:lnTo>
                <a:lnTo>
                  <a:pt x="495650" y="81417"/>
                </a:lnTo>
                <a:lnTo>
                  <a:pt x="459857" y="54798"/>
                </a:lnTo>
                <a:lnTo>
                  <a:pt x="423279" y="29272"/>
                </a:lnTo>
                <a:lnTo>
                  <a:pt x="385914" y="4838"/>
                </a:lnTo>
                <a:lnTo>
                  <a:pt x="378828" y="1295"/>
                </a:lnTo>
                <a:lnTo>
                  <a:pt x="370890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80806" y="5531036"/>
            <a:ext cx="18923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-50" dirty="0">
                <a:solidFill>
                  <a:srgbClr val="3D3737"/>
                </a:solidFill>
                <a:latin typeface="Tahoma"/>
                <a:cs typeface="Tahoma"/>
              </a:rPr>
              <a:t>3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5632" y="2910137"/>
            <a:ext cx="1653539" cy="1970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010" marR="72390" algn="ctr">
              <a:lnSpc>
                <a:spcPct val="125000"/>
              </a:lnSpc>
              <a:spcBef>
                <a:spcPts val="95"/>
              </a:spcBef>
            </a:pPr>
            <a:r>
              <a:rPr sz="1600" b="1" spc="-114" dirty="0">
                <a:solidFill>
                  <a:srgbClr val="3D3737"/>
                </a:solidFill>
                <a:latin typeface="Tahoma"/>
                <a:cs typeface="Tahoma"/>
              </a:rPr>
              <a:t>Risk</a:t>
            </a:r>
            <a:r>
              <a:rPr sz="1600" b="1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3D3737"/>
                </a:solidFill>
                <a:latin typeface="Tahoma"/>
                <a:cs typeface="Tahoma"/>
              </a:rPr>
              <a:t>Assessment </a:t>
            </a:r>
            <a:r>
              <a:rPr sz="1600" b="1" spc="-145" dirty="0">
                <a:solidFill>
                  <a:srgbClr val="3D3737"/>
                </a:solidFill>
                <a:latin typeface="Tahoma"/>
                <a:cs typeface="Tahoma"/>
              </a:rPr>
              <a:t>Made</a:t>
            </a:r>
            <a:r>
              <a:rPr sz="1600" b="1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D3737"/>
                </a:solidFill>
                <a:latin typeface="Tahoma"/>
                <a:cs typeface="Tahoma"/>
              </a:rPr>
              <a:t>Simple</a:t>
            </a:r>
            <a:endParaRPr sz="1600">
              <a:latin typeface="Tahoma"/>
              <a:cs typeface="Tahoma"/>
            </a:endParaRPr>
          </a:p>
          <a:p>
            <a:pPr marL="12700" marR="5080" algn="ctr">
              <a:lnSpc>
                <a:spcPct val="123800"/>
              </a:lnSpc>
              <a:spcBef>
                <a:spcPts val="860"/>
              </a:spcBef>
            </a:pPr>
            <a:r>
              <a:rPr sz="1300" spc="-35" dirty="0">
                <a:solidFill>
                  <a:srgbClr val="3D3737"/>
                </a:solidFill>
                <a:latin typeface="Tahoma"/>
                <a:cs typeface="Tahoma"/>
              </a:rPr>
              <a:t>Calculates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85" dirty="0">
                <a:solidFill>
                  <a:srgbClr val="3D3737"/>
                </a:solidFill>
                <a:latin typeface="Tahoma"/>
                <a:cs typeface="Tahoma"/>
              </a:rPr>
              <a:t>BMI</a:t>
            </a:r>
            <a:r>
              <a:rPr sz="13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and </a:t>
            </a:r>
            <a:r>
              <a:rPr sz="1300" spc="-45" dirty="0">
                <a:solidFill>
                  <a:srgbClr val="3D3737"/>
                </a:solidFill>
                <a:latin typeface="Tahoma"/>
                <a:cs typeface="Tahoma"/>
              </a:rPr>
              <a:t>analyzes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blood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55" dirty="0">
                <a:solidFill>
                  <a:srgbClr val="3D3737"/>
                </a:solidFill>
                <a:latin typeface="Tahoma"/>
                <a:cs typeface="Tahoma"/>
              </a:rPr>
              <a:t>sugar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to </a:t>
            </a:r>
            <a:r>
              <a:rPr sz="1300" spc="-45" dirty="0">
                <a:solidFill>
                  <a:srgbClr val="3D3737"/>
                </a:solidFill>
                <a:latin typeface="Tahoma"/>
                <a:cs typeface="Tahoma"/>
              </a:rPr>
              <a:t>categorize</a:t>
            </a:r>
            <a:r>
              <a:rPr sz="13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3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into </a:t>
            </a: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diabetic,</a:t>
            </a:r>
            <a:r>
              <a:rPr sz="13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prediabetic,</a:t>
            </a:r>
            <a:r>
              <a:rPr sz="13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or </a:t>
            </a:r>
            <a:r>
              <a:rPr sz="1300" spc="-40" dirty="0">
                <a:solidFill>
                  <a:srgbClr val="3D3737"/>
                </a:solidFill>
                <a:latin typeface="Tahoma"/>
                <a:cs typeface="Tahoma"/>
              </a:rPr>
              <a:t>healthy</a:t>
            </a:r>
            <a:r>
              <a:rPr sz="13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ranges.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21007" y="2530928"/>
            <a:ext cx="1189355" cy="271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95" dirty="0">
                <a:solidFill>
                  <a:srgbClr val="3D3737"/>
                </a:solidFill>
                <a:latin typeface="Tahoma"/>
                <a:cs typeface="Tahoma"/>
              </a:rPr>
              <a:t>Personalized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1033" y="2835728"/>
            <a:ext cx="1729105" cy="16065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b="1" spc="-95" dirty="0">
                <a:solidFill>
                  <a:srgbClr val="3D3737"/>
                </a:solidFill>
                <a:latin typeface="Tahoma"/>
                <a:cs typeface="Tahoma"/>
              </a:rPr>
              <a:t>Lifestyle</a:t>
            </a:r>
            <a:r>
              <a:rPr sz="1600" b="1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600" b="1" spc="-40" dirty="0">
                <a:solidFill>
                  <a:srgbClr val="3D3737"/>
                </a:solidFill>
                <a:latin typeface="Tahoma"/>
                <a:cs typeface="Tahoma"/>
              </a:rPr>
              <a:t>Guidance</a:t>
            </a:r>
            <a:endParaRPr sz="1600">
              <a:latin typeface="Tahoma"/>
              <a:cs typeface="Tahoma"/>
            </a:endParaRPr>
          </a:p>
          <a:p>
            <a:pPr marL="12700" marR="5080" algn="ctr">
              <a:lnSpc>
                <a:spcPct val="123800"/>
              </a:lnSpc>
              <a:spcBef>
                <a:spcPts val="860"/>
              </a:spcBef>
            </a:pP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Provides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daily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3D3737"/>
                </a:solidFill>
                <a:latin typeface="Tahoma"/>
                <a:cs typeface="Tahoma"/>
              </a:rPr>
              <a:t>step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goals </a:t>
            </a: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actionable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health tips</a:t>
            </a:r>
            <a:r>
              <a:rPr sz="1300" spc="-13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3D3737"/>
                </a:solidFill>
                <a:latin typeface="Tahoma"/>
                <a:cs typeface="Tahoma"/>
              </a:rPr>
              <a:t>based</a:t>
            </a:r>
            <a:r>
              <a:rPr sz="13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on</a:t>
            </a:r>
            <a:r>
              <a:rPr sz="1300" spc="-1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individual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risk</a:t>
            </a:r>
            <a:r>
              <a:rPr sz="13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3D3737"/>
                </a:solidFill>
                <a:latin typeface="Tahoma"/>
                <a:cs typeface="Tahoma"/>
              </a:rPr>
              <a:t>level,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85" dirty="0">
                <a:solidFill>
                  <a:srgbClr val="3D3737"/>
                </a:solidFill>
                <a:latin typeface="Tahoma"/>
                <a:cs typeface="Tahoma"/>
              </a:rPr>
              <a:t>BMI,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3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blood sugar.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0087" y="2910137"/>
            <a:ext cx="1757680" cy="1970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655" marR="153035" algn="ctr">
              <a:lnSpc>
                <a:spcPct val="125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3D3737"/>
                </a:solidFill>
                <a:latin typeface="Tahoma"/>
                <a:cs typeface="Tahoma"/>
              </a:rPr>
              <a:t>Empowering </a:t>
            </a:r>
            <a:r>
              <a:rPr sz="1600" b="1" spc="-105" dirty="0">
                <a:solidFill>
                  <a:srgbClr val="3D3737"/>
                </a:solidFill>
                <a:latin typeface="Tahoma"/>
                <a:cs typeface="Tahoma"/>
              </a:rPr>
              <a:t>Preventive</a:t>
            </a:r>
            <a:r>
              <a:rPr sz="1600" b="1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600" b="1" spc="-105" dirty="0">
                <a:solidFill>
                  <a:srgbClr val="3D3737"/>
                </a:solidFill>
                <a:latin typeface="Tahoma"/>
                <a:cs typeface="Tahoma"/>
              </a:rPr>
              <a:t>Care</a:t>
            </a:r>
            <a:endParaRPr sz="1600">
              <a:latin typeface="Tahoma"/>
              <a:cs typeface="Tahoma"/>
            </a:endParaRPr>
          </a:p>
          <a:p>
            <a:pPr marL="12065" marR="5080" algn="ctr">
              <a:lnSpc>
                <a:spcPct val="123800"/>
              </a:lnSpc>
              <a:spcBef>
                <a:spcPts val="860"/>
              </a:spcBef>
            </a:pP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Helps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50" dirty="0">
                <a:solidFill>
                  <a:srgbClr val="3D3737"/>
                </a:solidFill>
                <a:latin typeface="Tahoma"/>
                <a:cs typeface="Tahoma"/>
              </a:rPr>
              <a:t>take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control </a:t>
            </a: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of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their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metabolic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health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3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3D3737"/>
                </a:solidFill>
                <a:latin typeface="Tahoma"/>
                <a:cs typeface="Tahoma"/>
              </a:rPr>
              <a:t>early</a:t>
            </a:r>
            <a:r>
              <a:rPr sz="13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detection, </a:t>
            </a:r>
            <a:r>
              <a:rPr sz="1300" spc="-35" dirty="0">
                <a:solidFill>
                  <a:srgbClr val="3D3737"/>
                </a:solidFill>
                <a:latin typeface="Tahoma"/>
                <a:cs typeface="Tahoma"/>
              </a:rPr>
              <a:t>smart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3D3737"/>
                </a:solidFill>
                <a:latin typeface="Tahoma"/>
                <a:cs typeface="Tahoma"/>
              </a:rPr>
              <a:t>insights,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visual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risk</a:t>
            </a:r>
            <a:r>
              <a:rPr sz="13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indicators.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6314515" cy="7156450"/>
            <a:chOff x="0" y="0"/>
            <a:chExt cx="5715000" cy="647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15000" cy="647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657224"/>
              <a:ext cx="5410199" cy="517207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86065" y="810228"/>
            <a:ext cx="3091815" cy="9829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635">
              <a:lnSpc>
                <a:spcPts val="3829"/>
              </a:lnSpc>
              <a:spcBef>
                <a:spcPts val="80"/>
              </a:spcBef>
            </a:pPr>
            <a:r>
              <a:rPr sz="3100" spc="95" dirty="0"/>
              <a:t>Blood</a:t>
            </a:r>
            <a:r>
              <a:rPr sz="3100" spc="-85" dirty="0"/>
              <a:t> </a:t>
            </a:r>
            <a:r>
              <a:rPr sz="3100" spc="-10" dirty="0"/>
              <a:t>Pressure Analysis</a:t>
            </a:r>
            <a:endParaRPr sz="3100"/>
          </a:p>
        </p:txBody>
      </p:sp>
      <p:grpSp>
        <p:nvGrpSpPr>
          <p:cNvPr id="6" name="object 6"/>
          <p:cNvGrpSpPr/>
          <p:nvPr/>
        </p:nvGrpSpPr>
        <p:grpSpPr>
          <a:xfrm>
            <a:off x="6601041" y="2006600"/>
            <a:ext cx="626745" cy="3028950"/>
            <a:chOff x="6391275" y="1704975"/>
            <a:chExt cx="626745" cy="3028950"/>
          </a:xfrm>
        </p:grpSpPr>
        <p:sp>
          <p:nvSpPr>
            <p:cNvPr id="7" name="object 7"/>
            <p:cNvSpPr/>
            <p:nvPr/>
          </p:nvSpPr>
          <p:spPr>
            <a:xfrm>
              <a:off x="6391275" y="170497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3844" y="2114550"/>
              <a:ext cx="141020" cy="1809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91275" y="271462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0349" y="3124200"/>
              <a:ext cx="188518" cy="1809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91275" y="3724275"/>
              <a:ext cx="626745" cy="1009650"/>
            </a:xfrm>
            <a:custGeom>
              <a:avLst/>
              <a:gdLst/>
              <a:ahLst/>
              <a:cxnLst/>
              <a:rect l="l" t="t" r="r" b="b"/>
              <a:pathLst>
                <a:path w="626745" h="1009650">
                  <a:moveTo>
                    <a:pt x="626719" y="0"/>
                  </a:moveTo>
                  <a:lnTo>
                    <a:pt x="313359" y="125349"/>
                  </a:lnTo>
                  <a:lnTo>
                    <a:pt x="0" y="0"/>
                  </a:lnTo>
                  <a:lnTo>
                    <a:pt x="0" y="884008"/>
                  </a:lnTo>
                  <a:lnTo>
                    <a:pt x="313359" y="1009357"/>
                  </a:lnTo>
                  <a:lnTo>
                    <a:pt x="626719" y="88400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2097" y="4145597"/>
              <a:ext cx="164477" cy="16447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586855" y="1994727"/>
            <a:ext cx="4385945" cy="423799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990"/>
              </a:spcBef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Blood</a:t>
            </a:r>
            <a:r>
              <a:rPr sz="1350" b="1" spc="1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Pressure</a:t>
            </a:r>
            <a:r>
              <a:rPr sz="1350" b="1" spc="1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Input</a:t>
            </a:r>
            <a:r>
              <a:rPr sz="1350" b="1" spc="1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spc="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Monitoring</a:t>
            </a:r>
            <a:endParaRPr sz="1350" dirty="0">
              <a:latin typeface="Tahoma"/>
              <a:cs typeface="Tahoma"/>
            </a:endParaRPr>
          </a:p>
          <a:p>
            <a:pPr marL="826769" marR="102870">
              <a:lnSpc>
                <a:spcPct val="130200"/>
              </a:lnSpc>
              <a:spcBef>
                <a:spcPts val="420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Easily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enter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systolic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diastolic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readings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using a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guided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interface,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designed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accurate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tracking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3D3737"/>
                </a:solidFill>
                <a:latin typeface="Tahoma"/>
                <a:cs typeface="Tahoma"/>
              </a:rPr>
              <a:t>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 dirty="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spc="85" dirty="0">
                <a:solidFill>
                  <a:srgbClr val="3D3737"/>
                </a:solidFill>
                <a:latin typeface="Tahoma"/>
                <a:cs typeface="Tahoma"/>
              </a:rPr>
              <a:t>BP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 Analysis</a:t>
            </a:r>
            <a:r>
              <a:rPr sz="1350" b="1" spc="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8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 Health</a:t>
            </a:r>
            <a:r>
              <a:rPr sz="1350" b="1" spc="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Insights</a:t>
            </a:r>
            <a:endParaRPr sz="1350" dirty="0">
              <a:latin typeface="Tahoma"/>
              <a:cs typeface="Tahoma"/>
            </a:endParaRPr>
          </a:p>
          <a:p>
            <a:pPr marL="826769" marR="149860">
              <a:lnSpc>
                <a:spcPct val="130200"/>
              </a:lnSpc>
              <a:spcBef>
                <a:spcPts val="420"/>
              </a:spcBef>
            </a:pP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Analyze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BP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identify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category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get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personalized tips.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00" dirty="0">
              <a:latin typeface="Tahoma"/>
              <a:cs typeface="Tahoma"/>
            </a:endParaRPr>
          </a:p>
          <a:p>
            <a:pPr marL="826769">
              <a:lnSpc>
                <a:spcPct val="100000"/>
              </a:lnSpc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Historical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r>
              <a:rPr sz="1350" b="1" spc="-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Tracking</a:t>
            </a:r>
            <a:endParaRPr sz="1350" dirty="0">
              <a:latin typeface="Tahoma"/>
              <a:cs typeface="Tahoma"/>
            </a:endParaRPr>
          </a:p>
          <a:p>
            <a:pPr marL="826769" marR="5080">
              <a:lnSpc>
                <a:spcPct val="130200"/>
              </a:lnSpc>
              <a:spcBef>
                <a:spcPts val="420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Monitor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blood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pressure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trends</a:t>
            </a: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over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time4daily,</a:t>
            </a:r>
            <a:r>
              <a:rPr sz="1200" spc="5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weekly,</a:t>
            </a:r>
            <a:r>
              <a:rPr sz="12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monthly4to</a:t>
            </a:r>
            <a:r>
              <a:rPr sz="12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detect</a:t>
            </a:r>
            <a:r>
              <a:rPr sz="1200" spc="-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patterns</a:t>
            </a:r>
            <a:r>
              <a:rPr sz="12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200" spc="-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risk</a:t>
            </a:r>
            <a:r>
              <a:rPr sz="12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factors.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200" dirty="0">
              <a:latin typeface="Tahoma"/>
              <a:cs typeface="Tahoma"/>
            </a:endParaRPr>
          </a:p>
          <a:p>
            <a:pPr marL="12700" marR="79375">
              <a:lnSpc>
                <a:spcPct val="130200"/>
              </a:lnSpc>
            </a:pPr>
            <a:r>
              <a:rPr sz="1200" b="1" spc="-75" dirty="0">
                <a:solidFill>
                  <a:srgbClr val="3D3737"/>
                </a:solidFill>
                <a:latin typeface="Tahoma"/>
                <a:cs typeface="Tahoma"/>
              </a:rPr>
              <a:t>Purpose:</a:t>
            </a:r>
            <a:r>
              <a:rPr sz="1200" b="1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Helps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manage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3D3737"/>
                </a:solidFill>
                <a:latin typeface="Tahoma"/>
                <a:cs typeface="Tahoma"/>
              </a:rPr>
              <a:t>heart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real-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time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analysis and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insights.</a:t>
            </a:r>
            <a:endParaRPr sz="1200" dirty="0">
              <a:latin typeface="Tahoma"/>
              <a:cs typeface="Tahoma"/>
            </a:endParaRPr>
          </a:p>
          <a:p>
            <a:pPr marL="12700" marR="95885">
              <a:lnSpc>
                <a:spcPct val="130200"/>
              </a:lnSpc>
              <a:spcBef>
                <a:spcPts val="1050"/>
              </a:spcBef>
            </a:pPr>
            <a:r>
              <a:rPr sz="1200" b="1" spc="-55" dirty="0">
                <a:solidFill>
                  <a:srgbClr val="3D3737"/>
                </a:solidFill>
                <a:latin typeface="Tahoma"/>
                <a:cs typeface="Tahoma"/>
              </a:rPr>
              <a:t>Benefits:</a:t>
            </a:r>
            <a:r>
              <a:rPr sz="1200" spc="-55" dirty="0">
                <a:solidFill>
                  <a:srgbClr val="3D3737"/>
                </a:solidFill>
                <a:latin typeface="Tahoma"/>
                <a:cs typeface="Tahoma"/>
              </a:rPr>
              <a:t>Detects</a:t>
            </a:r>
            <a:r>
              <a:rPr sz="12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hypertension</a:t>
            </a:r>
            <a:r>
              <a:rPr sz="12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early</a:t>
            </a:r>
            <a:r>
              <a:rPr sz="12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empowers</a:t>
            </a:r>
            <a:r>
              <a:rPr sz="12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heart-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healthy choices.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9401" y="-51107"/>
            <a:ext cx="4800600" cy="7264906"/>
            <a:chOff x="7143750" y="0"/>
            <a:chExt cx="4286250" cy="6486523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0"/>
              <a:ext cx="4286250" cy="64865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4250" y="990599"/>
              <a:ext cx="3905249" cy="45053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889095"/>
            <a:ext cx="10107767" cy="606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00" spc="50" dirty="0"/>
              <a:t>Analysis</a:t>
            </a:r>
            <a:r>
              <a:rPr sz="3800" spc="-110" dirty="0"/>
              <a:t> </a:t>
            </a:r>
            <a:r>
              <a:rPr sz="3800" spc="135" dirty="0"/>
              <a:t>and</a:t>
            </a:r>
            <a:r>
              <a:rPr sz="3800" spc="-100" dirty="0"/>
              <a:t> </a:t>
            </a:r>
            <a:r>
              <a:rPr sz="3800" spc="65" dirty="0"/>
              <a:t>Diagnosis</a:t>
            </a:r>
            <a:endParaRPr sz="3800"/>
          </a:p>
        </p:txBody>
      </p:sp>
      <p:grpSp>
        <p:nvGrpSpPr>
          <p:cNvPr id="7" name="object 7"/>
          <p:cNvGrpSpPr/>
          <p:nvPr/>
        </p:nvGrpSpPr>
        <p:grpSpPr>
          <a:xfrm>
            <a:off x="1978286" y="4957445"/>
            <a:ext cx="2779395" cy="1363980"/>
            <a:chOff x="2182202" y="4572000"/>
            <a:chExt cx="2779395" cy="1363980"/>
          </a:xfrm>
        </p:grpSpPr>
        <p:sp>
          <p:nvSpPr>
            <p:cNvPr id="8" name="object 8"/>
            <p:cNvSpPr/>
            <p:nvPr/>
          </p:nvSpPr>
          <p:spPr>
            <a:xfrm>
              <a:off x="2182202" y="4782743"/>
              <a:ext cx="1009650" cy="1153160"/>
            </a:xfrm>
            <a:custGeom>
              <a:avLst/>
              <a:gdLst/>
              <a:ahLst/>
              <a:cxnLst/>
              <a:rect l="l" t="t" r="r" b="b"/>
              <a:pathLst>
                <a:path w="1009650" h="1153160">
                  <a:moveTo>
                    <a:pt x="660425" y="0"/>
                  </a:moveTo>
                  <a:lnTo>
                    <a:pt x="611116" y="27552"/>
                  </a:lnTo>
                  <a:lnTo>
                    <a:pt x="576687" y="51574"/>
                  </a:lnTo>
                  <a:lnTo>
                    <a:pt x="543002" y="76625"/>
                  </a:lnTo>
                  <a:lnTo>
                    <a:pt x="510057" y="102704"/>
                  </a:lnTo>
                  <a:lnTo>
                    <a:pt x="477920" y="129765"/>
                  </a:lnTo>
                  <a:lnTo>
                    <a:pt x="446641" y="157759"/>
                  </a:lnTo>
                  <a:lnTo>
                    <a:pt x="416222" y="186686"/>
                  </a:lnTo>
                  <a:lnTo>
                    <a:pt x="386664" y="216547"/>
                  </a:lnTo>
                  <a:lnTo>
                    <a:pt x="358020" y="247287"/>
                  </a:lnTo>
                  <a:lnTo>
                    <a:pt x="330342" y="278849"/>
                  </a:lnTo>
                  <a:lnTo>
                    <a:pt x="303632" y="311232"/>
                  </a:lnTo>
                  <a:lnTo>
                    <a:pt x="277888" y="344436"/>
                  </a:lnTo>
                  <a:lnTo>
                    <a:pt x="253157" y="378402"/>
                  </a:lnTo>
                  <a:lnTo>
                    <a:pt x="229484" y="413070"/>
                  </a:lnTo>
                  <a:lnTo>
                    <a:pt x="206870" y="448438"/>
                  </a:lnTo>
                  <a:lnTo>
                    <a:pt x="185318" y="484505"/>
                  </a:lnTo>
                  <a:lnTo>
                    <a:pt x="164856" y="521205"/>
                  </a:lnTo>
                  <a:lnTo>
                    <a:pt x="145532" y="558473"/>
                  </a:lnTo>
                  <a:lnTo>
                    <a:pt x="127346" y="596308"/>
                  </a:lnTo>
                  <a:lnTo>
                    <a:pt x="110299" y="634711"/>
                  </a:lnTo>
                  <a:lnTo>
                    <a:pt x="94411" y="673609"/>
                  </a:lnTo>
                  <a:lnTo>
                    <a:pt x="79721" y="712933"/>
                  </a:lnTo>
                  <a:lnTo>
                    <a:pt x="66226" y="752683"/>
                  </a:lnTo>
                  <a:lnTo>
                    <a:pt x="53924" y="792862"/>
                  </a:lnTo>
                  <a:lnTo>
                    <a:pt x="42846" y="833389"/>
                  </a:lnTo>
                  <a:lnTo>
                    <a:pt x="33005" y="874196"/>
                  </a:lnTo>
                  <a:lnTo>
                    <a:pt x="24400" y="915284"/>
                  </a:lnTo>
                  <a:lnTo>
                    <a:pt x="17030" y="956651"/>
                  </a:lnTo>
                  <a:lnTo>
                    <a:pt x="10918" y="998220"/>
                  </a:lnTo>
                  <a:lnTo>
                    <a:pt x="6067" y="1039917"/>
                  </a:lnTo>
                  <a:lnTo>
                    <a:pt x="2478" y="1081741"/>
                  </a:lnTo>
                  <a:lnTo>
                    <a:pt x="152" y="1123692"/>
                  </a:lnTo>
                  <a:lnTo>
                    <a:pt x="0" y="1127476"/>
                  </a:lnTo>
                  <a:lnTo>
                    <a:pt x="596" y="1131138"/>
                  </a:lnTo>
                  <a:lnTo>
                    <a:pt x="24155" y="1152624"/>
                  </a:lnTo>
                  <a:lnTo>
                    <a:pt x="27940" y="1152624"/>
                  </a:lnTo>
                  <a:lnTo>
                    <a:pt x="672058" y="1152624"/>
                  </a:lnTo>
                  <a:lnTo>
                    <a:pt x="696277" y="1126926"/>
                  </a:lnTo>
                  <a:lnTo>
                    <a:pt x="698030" y="1107552"/>
                  </a:lnTo>
                  <a:lnTo>
                    <a:pt x="703146" y="1069018"/>
                  </a:lnTo>
                  <a:lnTo>
                    <a:pt x="710416" y="1030799"/>
                  </a:lnTo>
                  <a:lnTo>
                    <a:pt x="719802" y="993075"/>
                  </a:lnTo>
                  <a:lnTo>
                    <a:pt x="731292" y="955907"/>
                  </a:lnTo>
                  <a:lnTo>
                    <a:pt x="744836" y="919466"/>
                  </a:lnTo>
                  <a:lnTo>
                    <a:pt x="760407" y="883813"/>
                  </a:lnTo>
                  <a:lnTo>
                    <a:pt x="777933" y="849113"/>
                  </a:lnTo>
                  <a:lnTo>
                    <a:pt x="797381" y="815422"/>
                  </a:lnTo>
                  <a:lnTo>
                    <a:pt x="818668" y="782896"/>
                  </a:lnTo>
                  <a:lnTo>
                    <a:pt x="841759" y="751586"/>
                  </a:lnTo>
                  <a:lnTo>
                    <a:pt x="866543" y="721639"/>
                  </a:lnTo>
                  <a:lnTo>
                    <a:pt x="892989" y="693102"/>
                  </a:lnTo>
                  <a:lnTo>
                    <a:pt x="920965" y="666112"/>
                  </a:lnTo>
                  <a:lnTo>
                    <a:pt x="950429" y="640708"/>
                  </a:lnTo>
                  <a:lnTo>
                    <a:pt x="981243" y="617009"/>
                  </a:lnTo>
                  <a:lnTo>
                    <a:pt x="1000048" y="603830"/>
                  </a:lnTo>
                  <a:lnTo>
                    <a:pt x="1002474" y="601389"/>
                  </a:lnTo>
                  <a:lnTo>
                    <a:pt x="1006424" y="595594"/>
                  </a:lnTo>
                  <a:lnTo>
                    <a:pt x="1007795" y="592439"/>
                  </a:lnTo>
                  <a:lnTo>
                    <a:pt x="1009357" y="585603"/>
                  </a:lnTo>
                  <a:lnTo>
                    <a:pt x="1009484" y="582160"/>
                  </a:lnTo>
                  <a:lnTo>
                    <a:pt x="1008430" y="575229"/>
                  </a:lnTo>
                  <a:lnTo>
                    <a:pt x="683348" y="10883"/>
                  </a:lnTo>
                  <a:lnTo>
                    <a:pt x="664133" y="152"/>
                  </a:lnTo>
                  <a:lnTo>
                    <a:pt x="660425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5328" y="5316630"/>
              <a:ext cx="231330" cy="2323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10458" y="4572000"/>
              <a:ext cx="1322705" cy="767080"/>
            </a:xfrm>
            <a:custGeom>
              <a:avLst/>
              <a:gdLst/>
              <a:ahLst/>
              <a:cxnLst/>
              <a:rect l="l" t="t" r="r" b="b"/>
              <a:pathLst>
                <a:path w="1322704" h="767079">
                  <a:moveTo>
                    <a:pt x="661263" y="0"/>
                  </a:moveTo>
                  <a:lnTo>
                    <a:pt x="619250" y="633"/>
                  </a:lnTo>
                  <a:lnTo>
                    <a:pt x="577316" y="2533"/>
                  </a:lnTo>
                  <a:lnTo>
                    <a:pt x="535458" y="5700"/>
                  </a:lnTo>
                  <a:lnTo>
                    <a:pt x="493674" y="10134"/>
                  </a:lnTo>
                  <a:lnTo>
                    <a:pt x="452048" y="15825"/>
                  </a:lnTo>
                  <a:lnTo>
                    <a:pt x="410648" y="22766"/>
                  </a:lnTo>
                  <a:lnTo>
                    <a:pt x="369476" y="30956"/>
                  </a:lnTo>
                  <a:lnTo>
                    <a:pt x="328536" y="40398"/>
                  </a:lnTo>
                  <a:lnTo>
                    <a:pt x="287892" y="51064"/>
                  </a:lnTo>
                  <a:lnTo>
                    <a:pt x="247629" y="62944"/>
                  </a:lnTo>
                  <a:lnTo>
                    <a:pt x="207744" y="76038"/>
                  </a:lnTo>
                  <a:lnTo>
                    <a:pt x="168236" y="90347"/>
                  </a:lnTo>
                  <a:lnTo>
                    <a:pt x="129179" y="105833"/>
                  </a:lnTo>
                  <a:lnTo>
                    <a:pt x="90644" y="122477"/>
                  </a:lnTo>
                  <a:lnTo>
                    <a:pt x="52631" y="140280"/>
                  </a:lnTo>
                  <a:lnTo>
                    <a:pt x="15138" y="159245"/>
                  </a:lnTo>
                  <a:lnTo>
                    <a:pt x="0" y="183464"/>
                  </a:lnTo>
                  <a:lnTo>
                    <a:pt x="901" y="190969"/>
                  </a:lnTo>
                  <a:lnTo>
                    <a:pt x="2082" y="194487"/>
                  </a:lnTo>
                  <a:lnTo>
                    <a:pt x="3975" y="197764"/>
                  </a:lnTo>
                  <a:lnTo>
                    <a:pt x="326034" y="755592"/>
                  </a:lnTo>
                  <a:lnTo>
                    <a:pt x="346913" y="766646"/>
                  </a:lnTo>
                  <a:lnTo>
                    <a:pt x="353910" y="766124"/>
                  </a:lnTo>
                  <a:lnTo>
                    <a:pt x="357238" y="765237"/>
                  </a:lnTo>
                  <a:lnTo>
                    <a:pt x="360400" y="763724"/>
                  </a:lnTo>
                  <a:lnTo>
                    <a:pt x="378052" y="755549"/>
                  </a:lnTo>
                  <a:lnTo>
                    <a:pt x="413984" y="740713"/>
                  </a:lnTo>
                  <a:lnTo>
                    <a:pt x="450714" y="727897"/>
                  </a:lnTo>
                  <a:lnTo>
                    <a:pt x="488076" y="717163"/>
                  </a:lnTo>
                  <a:lnTo>
                    <a:pt x="526012" y="708530"/>
                  </a:lnTo>
                  <a:lnTo>
                    <a:pt x="564341" y="702040"/>
                  </a:lnTo>
                  <a:lnTo>
                    <a:pt x="603002" y="697695"/>
                  </a:lnTo>
                  <a:lnTo>
                    <a:pt x="641816" y="695520"/>
                  </a:lnTo>
                  <a:lnTo>
                    <a:pt x="661263" y="695248"/>
                  </a:lnTo>
                  <a:lnTo>
                    <a:pt x="680718" y="695520"/>
                  </a:lnTo>
                  <a:lnTo>
                    <a:pt x="719531" y="697695"/>
                  </a:lnTo>
                  <a:lnTo>
                    <a:pt x="758191" y="702040"/>
                  </a:lnTo>
                  <a:lnTo>
                    <a:pt x="796516" y="708530"/>
                  </a:lnTo>
                  <a:lnTo>
                    <a:pt x="834452" y="717163"/>
                  </a:lnTo>
                  <a:lnTo>
                    <a:pt x="871818" y="727897"/>
                  </a:lnTo>
                  <a:lnTo>
                    <a:pt x="908548" y="740713"/>
                  </a:lnTo>
                  <a:lnTo>
                    <a:pt x="944482" y="755549"/>
                  </a:lnTo>
                  <a:lnTo>
                    <a:pt x="965301" y="765237"/>
                  </a:lnTo>
                  <a:lnTo>
                    <a:pt x="968616" y="766124"/>
                  </a:lnTo>
                  <a:lnTo>
                    <a:pt x="975614" y="766646"/>
                  </a:lnTo>
                  <a:lnTo>
                    <a:pt x="979030" y="766254"/>
                  </a:lnTo>
                  <a:lnTo>
                    <a:pt x="985735" y="764185"/>
                  </a:lnTo>
                  <a:lnTo>
                    <a:pt x="1320457" y="194487"/>
                  </a:lnTo>
                  <a:lnTo>
                    <a:pt x="1322539" y="183464"/>
                  </a:lnTo>
                  <a:lnTo>
                    <a:pt x="1322247" y="179768"/>
                  </a:lnTo>
                  <a:lnTo>
                    <a:pt x="1269906" y="140280"/>
                  </a:lnTo>
                  <a:lnTo>
                    <a:pt x="1231888" y="122477"/>
                  </a:lnTo>
                  <a:lnTo>
                    <a:pt x="1193349" y="105833"/>
                  </a:lnTo>
                  <a:lnTo>
                    <a:pt x="1154290" y="90347"/>
                  </a:lnTo>
                  <a:lnTo>
                    <a:pt x="1114782" y="76038"/>
                  </a:lnTo>
                  <a:lnTo>
                    <a:pt x="1074899" y="62944"/>
                  </a:lnTo>
                  <a:lnTo>
                    <a:pt x="1034639" y="51064"/>
                  </a:lnTo>
                  <a:lnTo>
                    <a:pt x="994003" y="40398"/>
                  </a:lnTo>
                  <a:lnTo>
                    <a:pt x="953057" y="30956"/>
                  </a:lnTo>
                  <a:lnTo>
                    <a:pt x="911885" y="22766"/>
                  </a:lnTo>
                  <a:lnTo>
                    <a:pt x="870484" y="15825"/>
                  </a:lnTo>
                  <a:lnTo>
                    <a:pt x="828852" y="10134"/>
                  </a:lnTo>
                  <a:lnTo>
                    <a:pt x="787073" y="5700"/>
                  </a:lnTo>
                  <a:lnTo>
                    <a:pt x="745215" y="2533"/>
                  </a:lnTo>
                  <a:lnTo>
                    <a:pt x="703278" y="633"/>
                  </a:lnTo>
                  <a:lnTo>
                    <a:pt x="661263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45738" y="4788763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2021" y="0"/>
                  </a:moveTo>
                  <a:lnTo>
                    <a:pt x="113893" y="0"/>
                  </a:lnTo>
                  <a:lnTo>
                    <a:pt x="69565" y="8949"/>
                  </a:lnTo>
                  <a:lnTo>
                    <a:pt x="33362" y="33356"/>
                  </a:lnTo>
                  <a:lnTo>
                    <a:pt x="8951" y="69555"/>
                  </a:lnTo>
                  <a:lnTo>
                    <a:pt x="0" y="113880"/>
                  </a:lnTo>
                  <a:lnTo>
                    <a:pt x="1407" y="130149"/>
                  </a:lnTo>
                  <a:lnTo>
                    <a:pt x="1463" y="130802"/>
                  </a:lnTo>
                  <a:lnTo>
                    <a:pt x="14482" y="169489"/>
                  </a:lnTo>
                  <a:lnTo>
                    <a:pt x="29743" y="190957"/>
                  </a:lnTo>
                  <a:lnTo>
                    <a:pt x="32537" y="197561"/>
                  </a:lnTo>
                  <a:lnTo>
                    <a:pt x="32588" y="256692"/>
                  </a:lnTo>
                  <a:lnTo>
                    <a:pt x="33072" y="257174"/>
                  </a:lnTo>
                  <a:lnTo>
                    <a:pt x="48272" y="257174"/>
                  </a:lnTo>
                  <a:lnTo>
                    <a:pt x="48755" y="256692"/>
                  </a:lnTo>
                  <a:lnTo>
                    <a:pt x="48806" y="204076"/>
                  </a:lnTo>
                  <a:lnTo>
                    <a:pt x="47953" y="195883"/>
                  </a:lnTo>
                  <a:lnTo>
                    <a:pt x="45605" y="188226"/>
                  </a:lnTo>
                  <a:lnTo>
                    <a:pt x="42076" y="181198"/>
                  </a:lnTo>
                  <a:lnTo>
                    <a:pt x="37680" y="174891"/>
                  </a:lnTo>
                  <a:lnTo>
                    <a:pt x="28672" y="161549"/>
                  </a:lnTo>
                  <a:lnTo>
                    <a:pt x="21940" y="146772"/>
                  </a:lnTo>
                  <a:lnTo>
                    <a:pt x="17726" y="130802"/>
                  </a:lnTo>
                  <a:lnTo>
                    <a:pt x="16268" y="113880"/>
                  </a:lnTo>
                  <a:lnTo>
                    <a:pt x="23943" y="75895"/>
                  </a:lnTo>
                  <a:lnTo>
                    <a:pt x="44869" y="44867"/>
                  </a:lnTo>
                  <a:lnTo>
                    <a:pt x="75901" y="23942"/>
                  </a:lnTo>
                  <a:lnTo>
                    <a:pt x="113532" y="16341"/>
                  </a:lnTo>
                  <a:lnTo>
                    <a:pt x="177365" y="16341"/>
                  </a:lnTo>
                  <a:lnTo>
                    <a:pt x="151110" y="4297"/>
                  </a:lnTo>
                  <a:lnTo>
                    <a:pt x="122021" y="0"/>
                  </a:lnTo>
                  <a:close/>
                </a:path>
                <a:path w="257175" h="257175">
                  <a:moveTo>
                    <a:pt x="177365" y="16341"/>
                  </a:moveTo>
                  <a:lnTo>
                    <a:pt x="122514" y="16341"/>
                  </a:lnTo>
                  <a:lnTo>
                    <a:pt x="146506" y="19899"/>
                  </a:lnTo>
                  <a:lnTo>
                    <a:pt x="168629" y="30056"/>
                  </a:lnTo>
                  <a:lnTo>
                    <a:pt x="200215" y="65531"/>
                  </a:lnTo>
                  <a:lnTo>
                    <a:pt x="211708" y="91058"/>
                  </a:lnTo>
                  <a:lnTo>
                    <a:pt x="215303" y="97916"/>
                  </a:lnTo>
                  <a:lnTo>
                    <a:pt x="242354" y="132232"/>
                  </a:lnTo>
                  <a:lnTo>
                    <a:pt x="244132" y="136156"/>
                  </a:lnTo>
                  <a:lnTo>
                    <a:pt x="244132" y="148196"/>
                  </a:lnTo>
                  <a:lnTo>
                    <a:pt x="237731" y="154609"/>
                  </a:lnTo>
                  <a:lnTo>
                    <a:pt x="215163" y="154609"/>
                  </a:lnTo>
                  <a:lnTo>
                    <a:pt x="211493" y="158267"/>
                  </a:lnTo>
                  <a:lnTo>
                    <a:pt x="211493" y="204279"/>
                  </a:lnTo>
                  <a:lnTo>
                    <a:pt x="204228" y="211543"/>
                  </a:lnTo>
                  <a:lnTo>
                    <a:pt x="150088" y="211543"/>
                  </a:lnTo>
                  <a:lnTo>
                    <a:pt x="146418" y="215214"/>
                  </a:lnTo>
                  <a:lnTo>
                    <a:pt x="146418" y="256692"/>
                  </a:lnTo>
                  <a:lnTo>
                    <a:pt x="146900" y="257174"/>
                  </a:lnTo>
                  <a:lnTo>
                    <a:pt x="162217" y="257174"/>
                  </a:lnTo>
                  <a:lnTo>
                    <a:pt x="162699" y="256692"/>
                  </a:lnTo>
                  <a:lnTo>
                    <a:pt x="162699" y="227774"/>
                  </a:lnTo>
                  <a:lnTo>
                    <a:pt x="195224" y="227774"/>
                  </a:lnTo>
                  <a:lnTo>
                    <a:pt x="207884" y="225212"/>
                  </a:lnTo>
                  <a:lnTo>
                    <a:pt x="218227" y="218228"/>
                  </a:lnTo>
                  <a:lnTo>
                    <a:pt x="225203" y="207880"/>
                  </a:lnTo>
                  <a:lnTo>
                    <a:pt x="227761" y="195224"/>
                  </a:lnTo>
                  <a:lnTo>
                    <a:pt x="227761" y="170827"/>
                  </a:lnTo>
                  <a:lnTo>
                    <a:pt x="229704" y="170827"/>
                  </a:lnTo>
                  <a:lnTo>
                    <a:pt x="241605" y="168426"/>
                  </a:lnTo>
                  <a:lnTo>
                    <a:pt x="251331" y="161872"/>
                  </a:lnTo>
                  <a:lnTo>
                    <a:pt x="257174" y="153208"/>
                  </a:lnTo>
                  <a:lnTo>
                    <a:pt x="257174" y="124548"/>
                  </a:lnTo>
                  <a:lnTo>
                    <a:pt x="256539" y="123139"/>
                  </a:lnTo>
                  <a:lnTo>
                    <a:pt x="250037" y="117347"/>
                  </a:lnTo>
                  <a:lnTo>
                    <a:pt x="248411" y="115925"/>
                  </a:lnTo>
                  <a:lnTo>
                    <a:pt x="242975" y="110439"/>
                  </a:lnTo>
                  <a:lnTo>
                    <a:pt x="223392" y="77381"/>
                  </a:lnTo>
                  <a:lnTo>
                    <a:pt x="218617" y="66713"/>
                  </a:lnTo>
                  <a:lnTo>
                    <a:pt x="216839" y="62687"/>
                  </a:lnTo>
                  <a:lnTo>
                    <a:pt x="214896" y="58572"/>
                  </a:lnTo>
                  <a:lnTo>
                    <a:pt x="199166" y="34857"/>
                  </a:lnTo>
                  <a:lnTo>
                    <a:pt x="177365" y="16341"/>
                  </a:lnTo>
                  <a:close/>
                </a:path>
                <a:path w="257175" h="257175">
                  <a:moveTo>
                    <a:pt x="139153" y="48806"/>
                  </a:moveTo>
                  <a:lnTo>
                    <a:pt x="104889" y="48806"/>
                  </a:lnTo>
                  <a:lnTo>
                    <a:pt x="97612" y="56083"/>
                  </a:lnTo>
                  <a:lnTo>
                    <a:pt x="97612" y="81343"/>
                  </a:lnTo>
                  <a:lnTo>
                    <a:pt x="72351" y="81343"/>
                  </a:lnTo>
                  <a:lnTo>
                    <a:pt x="65074" y="88620"/>
                  </a:lnTo>
                  <a:lnTo>
                    <a:pt x="65074" y="122885"/>
                  </a:lnTo>
                  <a:lnTo>
                    <a:pt x="72351" y="130149"/>
                  </a:lnTo>
                  <a:lnTo>
                    <a:pt x="97612" y="130149"/>
                  </a:lnTo>
                  <a:lnTo>
                    <a:pt x="97612" y="155422"/>
                  </a:lnTo>
                  <a:lnTo>
                    <a:pt x="104889" y="162686"/>
                  </a:lnTo>
                  <a:lnTo>
                    <a:pt x="139153" y="162686"/>
                  </a:lnTo>
                  <a:lnTo>
                    <a:pt x="146418" y="155422"/>
                  </a:lnTo>
                  <a:lnTo>
                    <a:pt x="146418" y="146418"/>
                  </a:lnTo>
                  <a:lnTo>
                    <a:pt x="113893" y="146418"/>
                  </a:lnTo>
                  <a:lnTo>
                    <a:pt x="113893" y="117551"/>
                  </a:lnTo>
                  <a:lnTo>
                    <a:pt x="110223" y="113880"/>
                  </a:lnTo>
                  <a:lnTo>
                    <a:pt x="81343" y="113880"/>
                  </a:lnTo>
                  <a:lnTo>
                    <a:pt x="81343" y="97624"/>
                  </a:lnTo>
                  <a:lnTo>
                    <a:pt x="107886" y="97624"/>
                  </a:lnTo>
                  <a:lnTo>
                    <a:pt x="109969" y="96748"/>
                  </a:lnTo>
                  <a:lnTo>
                    <a:pt x="113017" y="93700"/>
                  </a:lnTo>
                  <a:lnTo>
                    <a:pt x="113893" y="91617"/>
                  </a:lnTo>
                  <a:lnTo>
                    <a:pt x="113893" y="65074"/>
                  </a:lnTo>
                  <a:lnTo>
                    <a:pt x="146418" y="65074"/>
                  </a:lnTo>
                  <a:lnTo>
                    <a:pt x="146418" y="56083"/>
                  </a:lnTo>
                  <a:lnTo>
                    <a:pt x="139153" y="48806"/>
                  </a:lnTo>
                  <a:close/>
                </a:path>
                <a:path w="257175" h="257175">
                  <a:moveTo>
                    <a:pt x="146418" y="65074"/>
                  </a:moveTo>
                  <a:lnTo>
                    <a:pt x="130149" y="65074"/>
                  </a:lnTo>
                  <a:lnTo>
                    <a:pt x="130149" y="93954"/>
                  </a:lnTo>
                  <a:lnTo>
                    <a:pt x="133819" y="97624"/>
                  </a:lnTo>
                  <a:lnTo>
                    <a:pt x="162699" y="97624"/>
                  </a:lnTo>
                  <a:lnTo>
                    <a:pt x="162699" y="113880"/>
                  </a:lnTo>
                  <a:lnTo>
                    <a:pt x="133819" y="113880"/>
                  </a:lnTo>
                  <a:lnTo>
                    <a:pt x="130149" y="117551"/>
                  </a:lnTo>
                  <a:lnTo>
                    <a:pt x="130149" y="146418"/>
                  </a:lnTo>
                  <a:lnTo>
                    <a:pt x="146418" y="146418"/>
                  </a:lnTo>
                  <a:lnTo>
                    <a:pt x="146418" y="130149"/>
                  </a:lnTo>
                  <a:lnTo>
                    <a:pt x="171691" y="130149"/>
                  </a:lnTo>
                  <a:lnTo>
                    <a:pt x="178955" y="122885"/>
                  </a:lnTo>
                  <a:lnTo>
                    <a:pt x="178955" y="88620"/>
                  </a:lnTo>
                  <a:lnTo>
                    <a:pt x="171691" y="81343"/>
                  </a:lnTo>
                  <a:lnTo>
                    <a:pt x="146418" y="81343"/>
                  </a:lnTo>
                  <a:lnTo>
                    <a:pt x="146418" y="65074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51770" y="4782743"/>
              <a:ext cx="1009650" cy="1153160"/>
            </a:xfrm>
            <a:custGeom>
              <a:avLst/>
              <a:gdLst/>
              <a:ahLst/>
              <a:cxnLst/>
              <a:rect l="l" t="t" r="r" b="b"/>
              <a:pathLst>
                <a:path w="1009650" h="1153160">
                  <a:moveTo>
                    <a:pt x="349059" y="0"/>
                  </a:moveTo>
                  <a:lnTo>
                    <a:pt x="2184" y="571981"/>
                  </a:lnTo>
                  <a:lnTo>
                    <a:pt x="0" y="582160"/>
                  </a:lnTo>
                  <a:lnTo>
                    <a:pt x="127" y="585603"/>
                  </a:lnTo>
                  <a:lnTo>
                    <a:pt x="12331" y="605809"/>
                  </a:lnTo>
                  <a:lnTo>
                    <a:pt x="28233" y="617009"/>
                  </a:lnTo>
                  <a:lnTo>
                    <a:pt x="59042" y="640708"/>
                  </a:lnTo>
                  <a:lnTo>
                    <a:pt x="88508" y="666112"/>
                  </a:lnTo>
                  <a:lnTo>
                    <a:pt x="116487" y="693102"/>
                  </a:lnTo>
                  <a:lnTo>
                    <a:pt x="142929" y="721639"/>
                  </a:lnTo>
                  <a:lnTo>
                    <a:pt x="167718" y="751586"/>
                  </a:lnTo>
                  <a:lnTo>
                    <a:pt x="190814" y="782896"/>
                  </a:lnTo>
                  <a:lnTo>
                    <a:pt x="212098" y="815422"/>
                  </a:lnTo>
                  <a:lnTo>
                    <a:pt x="231551" y="849113"/>
                  </a:lnTo>
                  <a:lnTo>
                    <a:pt x="249077" y="883813"/>
                  </a:lnTo>
                  <a:lnTo>
                    <a:pt x="264646" y="919466"/>
                  </a:lnTo>
                  <a:lnTo>
                    <a:pt x="278181" y="955907"/>
                  </a:lnTo>
                  <a:lnTo>
                    <a:pt x="289676" y="993075"/>
                  </a:lnTo>
                  <a:lnTo>
                    <a:pt x="299062" y="1030799"/>
                  </a:lnTo>
                  <a:lnTo>
                    <a:pt x="306327" y="1069018"/>
                  </a:lnTo>
                  <a:lnTo>
                    <a:pt x="311447" y="1107552"/>
                  </a:lnTo>
                  <a:lnTo>
                    <a:pt x="313461" y="1130423"/>
                  </a:lnTo>
                  <a:lnTo>
                    <a:pt x="314363" y="1133748"/>
                  </a:lnTo>
                  <a:lnTo>
                    <a:pt x="337426" y="1152624"/>
                  </a:lnTo>
                  <a:lnTo>
                    <a:pt x="985329" y="1152624"/>
                  </a:lnTo>
                  <a:lnTo>
                    <a:pt x="1009484" y="1127476"/>
                  </a:lnTo>
                  <a:lnTo>
                    <a:pt x="1009332" y="1123692"/>
                  </a:lnTo>
                  <a:lnTo>
                    <a:pt x="1006998" y="1081741"/>
                  </a:lnTo>
                  <a:lnTo>
                    <a:pt x="1003406" y="1039917"/>
                  </a:lnTo>
                  <a:lnTo>
                    <a:pt x="998554" y="998220"/>
                  </a:lnTo>
                  <a:lnTo>
                    <a:pt x="992441" y="956651"/>
                  </a:lnTo>
                  <a:lnTo>
                    <a:pt x="985076" y="915284"/>
                  </a:lnTo>
                  <a:lnTo>
                    <a:pt x="976471" y="874196"/>
                  </a:lnTo>
                  <a:lnTo>
                    <a:pt x="966627" y="833389"/>
                  </a:lnTo>
                  <a:lnTo>
                    <a:pt x="955548" y="792862"/>
                  </a:lnTo>
                  <a:lnTo>
                    <a:pt x="943251" y="752683"/>
                  </a:lnTo>
                  <a:lnTo>
                    <a:pt x="929757" y="712933"/>
                  </a:lnTo>
                  <a:lnTo>
                    <a:pt x="915067" y="673609"/>
                  </a:lnTo>
                  <a:lnTo>
                    <a:pt x="899185" y="634711"/>
                  </a:lnTo>
                  <a:lnTo>
                    <a:pt x="882130" y="596308"/>
                  </a:lnTo>
                  <a:lnTo>
                    <a:pt x="863942" y="558473"/>
                  </a:lnTo>
                  <a:lnTo>
                    <a:pt x="844621" y="521205"/>
                  </a:lnTo>
                  <a:lnTo>
                    <a:pt x="824166" y="484505"/>
                  </a:lnTo>
                  <a:lnTo>
                    <a:pt x="802608" y="448438"/>
                  </a:lnTo>
                  <a:lnTo>
                    <a:pt x="779995" y="413070"/>
                  </a:lnTo>
                  <a:lnTo>
                    <a:pt x="756325" y="378402"/>
                  </a:lnTo>
                  <a:lnTo>
                    <a:pt x="731596" y="344436"/>
                  </a:lnTo>
                  <a:lnTo>
                    <a:pt x="705852" y="311232"/>
                  </a:lnTo>
                  <a:lnTo>
                    <a:pt x="679142" y="278849"/>
                  </a:lnTo>
                  <a:lnTo>
                    <a:pt x="651464" y="247287"/>
                  </a:lnTo>
                  <a:lnTo>
                    <a:pt x="622820" y="216547"/>
                  </a:lnTo>
                  <a:lnTo>
                    <a:pt x="593256" y="186686"/>
                  </a:lnTo>
                  <a:lnTo>
                    <a:pt x="562837" y="157759"/>
                  </a:lnTo>
                  <a:lnTo>
                    <a:pt x="531557" y="129765"/>
                  </a:lnTo>
                  <a:lnTo>
                    <a:pt x="499414" y="102704"/>
                  </a:lnTo>
                  <a:lnTo>
                    <a:pt x="466475" y="76625"/>
                  </a:lnTo>
                  <a:lnTo>
                    <a:pt x="432790" y="51574"/>
                  </a:lnTo>
                  <a:lnTo>
                    <a:pt x="398362" y="27552"/>
                  </a:lnTo>
                  <a:lnTo>
                    <a:pt x="363194" y="4559"/>
                  </a:lnTo>
                  <a:lnTo>
                    <a:pt x="356527" y="1219"/>
                  </a:lnTo>
                  <a:lnTo>
                    <a:pt x="34905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41088" y="5332037"/>
              <a:ext cx="260350" cy="202565"/>
            </a:xfrm>
            <a:custGeom>
              <a:avLst/>
              <a:gdLst/>
              <a:ahLst/>
              <a:cxnLst/>
              <a:rect l="l" t="t" r="r" b="b"/>
              <a:pathLst>
                <a:path w="260350" h="202564">
                  <a:moveTo>
                    <a:pt x="50622" y="0"/>
                  </a:moveTo>
                  <a:lnTo>
                    <a:pt x="30909" y="3975"/>
                  </a:lnTo>
                  <a:lnTo>
                    <a:pt x="14819" y="14818"/>
                  </a:lnTo>
                  <a:lnTo>
                    <a:pt x="3975" y="30906"/>
                  </a:lnTo>
                  <a:lnTo>
                    <a:pt x="0" y="50617"/>
                  </a:lnTo>
                  <a:lnTo>
                    <a:pt x="0" y="151845"/>
                  </a:lnTo>
                  <a:lnTo>
                    <a:pt x="3975" y="171554"/>
                  </a:lnTo>
                  <a:lnTo>
                    <a:pt x="14819" y="187641"/>
                  </a:lnTo>
                  <a:lnTo>
                    <a:pt x="30909" y="198482"/>
                  </a:lnTo>
                  <a:lnTo>
                    <a:pt x="50622" y="202457"/>
                  </a:lnTo>
                  <a:lnTo>
                    <a:pt x="70327" y="198482"/>
                  </a:lnTo>
                  <a:lnTo>
                    <a:pt x="85888" y="187995"/>
                  </a:lnTo>
                  <a:lnTo>
                    <a:pt x="50622" y="187995"/>
                  </a:lnTo>
                  <a:lnTo>
                    <a:pt x="36544" y="185155"/>
                  </a:lnTo>
                  <a:lnTo>
                    <a:pt x="25052" y="177410"/>
                  </a:lnTo>
                  <a:lnTo>
                    <a:pt x="17305" y="165919"/>
                  </a:lnTo>
                  <a:lnTo>
                    <a:pt x="14465" y="151845"/>
                  </a:lnTo>
                  <a:lnTo>
                    <a:pt x="14465" y="115689"/>
                  </a:lnTo>
                  <a:lnTo>
                    <a:pt x="101231" y="115689"/>
                  </a:lnTo>
                  <a:lnTo>
                    <a:pt x="101231" y="101227"/>
                  </a:lnTo>
                  <a:lnTo>
                    <a:pt x="14465" y="101227"/>
                  </a:lnTo>
                  <a:lnTo>
                    <a:pt x="14465" y="50617"/>
                  </a:lnTo>
                  <a:lnTo>
                    <a:pt x="17305" y="36539"/>
                  </a:lnTo>
                  <a:lnTo>
                    <a:pt x="25052" y="25047"/>
                  </a:lnTo>
                  <a:lnTo>
                    <a:pt x="36544" y="17301"/>
                  </a:lnTo>
                  <a:lnTo>
                    <a:pt x="50622" y="14461"/>
                  </a:lnTo>
                  <a:lnTo>
                    <a:pt x="85884" y="14461"/>
                  </a:lnTo>
                  <a:lnTo>
                    <a:pt x="70327" y="3975"/>
                  </a:lnTo>
                  <a:lnTo>
                    <a:pt x="50622" y="0"/>
                  </a:lnTo>
                  <a:close/>
                </a:path>
                <a:path w="260350" h="202564">
                  <a:moveTo>
                    <a:pt x="101231" y="115689"/>
                  </a:moveTo>
                  <a:lnTo>
                    <a:pt x="86766" y="115689"/>
                  </a:lnTo>
                  <a:lnTo>
                    <a:pt x="86766" y="151845"/>
                  </a:lnTo>
                  <a:lnTo>
                    <a:pt x="83928" y="165919"/>
                  </a:lnTo>
                  <a:lnTo>
                    <a:pt x="76185" y="177410"/>
                  </a:lnTo>
                  <a:lnTo>
                    <a:pt x="64697" y="185155"/>
                  </a:lnTo>
                  <a:lnTo>
                    <a:pt x="50622" y="187995"/>
                  </a:lnTo>
                  <a:lnTo>
                    <a:pt x="85888" y="187995"/>
                  </a:lnTo>
                  <a:lnTo>
                    <a:pt x="86413" y="187641"/>
                  </a:lnTo>
                  <a:lnTo>
                    <a:pt x="97256" y="171554"/>
                  </a:lnTo>
                  <a:lnTo>
                    <a:pt x="101231" y="151845"/>
                  </a:lnTo>
                  <a:lnTo>
                    <a:pt x="101231" y="115689"/>
                  </a:lnTo>
                  <a:close/>
                </a:path>
                <a:path w="260350" h="202564">
                  <a:moveTo>
                    <a:pt x="85884" y="14461"/>
                  </a:moveTo>
                  <a:lnTo>
                    <a:pt x="50622" y="14461"/>
                  </a:lnTo>
                  <a:lnTo>
                    <a:pt x="64697" y="17301"/>
                  </a:lnTo>
                  <a:lnTo>
                    <a:pt x="76185" y="25047"/>
                  </a:lnTo>
                  <a:lnTo>
                    <a:pt x="83928" y="36539"/>
                  </a:lnTo>
                  <a:lnTo>
                    <a:pt x="86766" y="50617"/>
                  </a:lnTo>
                  <a:lnTo>
                    <a:pt x="86766" y="101227"/>
                  </a:lnTo>
                  <a:lnTo>
                    <a:pt x="101231" y="101227"/>
                  </a:lnTo>
                  <a:lnTo>
                    <a:pt x="101231" y="50617"/>
                  </a:lnTo>
                  <a:lnTo>
                    <a:pt x="97256" y="30906"/>
                  </a:lnTo>
                  <a:lnTo>
                    <a:pt x="86413" y="14818"/>
                  </a:lnTo>
                  <a:lnTo>
                    <a:pt x="85884" y="14461"/>
                  </a:lnTo>
                  <a:close/>
                </a:path>
                <a:path w="260350" h="202564">
                  <a:moveTo>
                    <a:pt x="192747" y="57844"/>
                  </a:moveTo>
                  <a:lnTo>
                    <a:pt x="183248" y="57844"/>
                  </a:lnTo>
                  <a:lnTo>
                    <a:pt x="178549" y="58312"/>
                  </a:lnTo>
                  <a:lnTo>
                    <a:pt x="140233" y="75669"/>
                  </a:lnTo>
                  <a:lnTo>
                    <a:pt x="118103" y="111075"/>
                  </a:lnTo>
                  <a:lnTo>
                    <a:pt x="118008" y="111387"/>
                  </a:lnTo>
                  <a:lnTo>
                    <a:pt x="116225" y="120344"/>
                  </a:lnTo>
                  <a:lnTo>
                    <a:pt x="116154" y="120704"/>
                  </a:lnTo>
                  <a:lnTo>
                    <a:pt x="115697" y="125403"/>
                  </a:lnTo>
                  <a:lnTo>
                    <a:pt x="115697" y="134898"/>
                  </a:lnTo>
                  <a:lnTo>
                    <a:pt x="130517" y="174268"/>
                  </a:lnTo>
                  <a:lnTo>
                    <a:pt x="164719" y="198770"/>
                  </a:lnTo>
                  <a:lnTo>
                    <a:pt x="183248" y="202457"/>
                  </a:lnTo>
                  <a:lnTo>
                    <a:pt x="192747" y="202457"/>
                  </a:lnTo>
                  <a:lnTo>
                    <a:pt x="231576" y="187995"/>
                  </a:lnTo>
                  <a:lnTo>
                    <a:pt x="187998" y="187995"/>
                  </a:lnTo>
                  <a:lnTo>
                    <a:pt x="165479" y="183450"/>
                  </a:lnTo>
                  <a:lnTo>
                    <a:pt x="147091" y="171055"/>
                  </a:lnTo>
                  <a:lnTo>
                    <a:pt x="134695" y="152669"/>
                  </a:lnTo>
                  <a:lnTo>
                    <a:pt x="130149" y="130150"/>
                  </a:lnTo>
                  <a:lnTo>
                    <a:pt x="130944" y="120704"/>
                  </a:lnTo>
                  <a:lnTo>
                    <a:pt x="130975" y="120344"/>
                  </a:lnTo>
                  <a:lnTo>
                    <a:pt x="133283" y="111387"/>
                  </a:lnTo>
                  <a:lnTo>
                    <a:pt x="133364" y="111075"/>
                  </a:lnTo>
                  <a:lnTo>
                    <a:pt x="137184" y="102474"/>
                  </a:lnTo>
                  <a:lnTo>
                    <a:pt x="142303" y="94674"/>
                  </a:lnTo>
                  <a:lnTo>
                    <a:pt x="162737" y="94674"/>
                  </a:lnTo>
                  <a:lnTo>
                    <a:pt x="152527" y="84465"/>
                  </a:lnTo>
                  <a:lnTo>
                    <a:pt x="160325" y="79342"/>
                  </a:lnTo>
                  <a:lnTo>
                    <a:pt x="168924" y="75521"/>
                  </a:lnTo>
                  <a:lnTo>
                    <a:pt x="178192" y="73131"/>
                  </a:lnTo>
                  <a:lnTo>
                    <a:pt x="187998" y="72306"/>
                  </a:lnTo>
                  <a:lnTo>
                    <a:pt x="231575" y="72306"/>
                  </a:lnTo>
                  <a:lnTo>
                    <a:pt x="224218" y="67395"/>
                  </a:lnTo>
                  <a:lnTo>
                    <a:pt x="220052" y="65167"/>
                  </a:lnTo>
                  <a:lnTo>
                    <a:pt x="211277" y="61536"/>
                  </a:lnTo>
                  <a:lnTo>
                    <a:pt x="206756" y="60162"/>
                  </a:lnTo>
                  <a:lnTo>
                    <a:pt x="197446" y="58312"/>
                  </a:lnTo>
                  <a:lnTo>
                    <a:pt x="192747" y="57844"/>
                  </a:lnTo>
                  <a:close/>
                </a:path>
                <a:path w="260350" h="202564">
                  <a:moveTo>
                    <a:pt x="162737" y="94674"/>
                  </a:moveTo>
                  <a:lnTo>
                    <a:pt x="142303" y="94674"/>
                  </a:lnTo>
                  <a:lnTo>
                    <a:pt x="223469" y="175840"/>
                  </a:lnTo>
                  <a:lnTo>
                    <a:pt x="215671" y="180960"/>
                  </a:lnTo>
                  <a:lnTo>
                    <a:pt x="207071" y="184781"/>
                  </a:lnTo>
                  <a:lnTo>
                    <a:pt x="197803" y="187170"/>
                  </a:lnTo>
                  <a:lnTo>
                    <a:pt x="187998" y="187995"/>
                  </a:lnTo>
                  <a:lnTo>
                    <a:pt x="231576" y="187995"/>
                  </a:lnTo>
                  <a:lnTo>
                    <a:pt x="251160" y="165627"/>
                  </a:lnTo>
                  <a:lnTo>
                    <a:pt x="233692" y="165627"/>
                  </a:lnTo>
                  <a:lnTo>
                    <a:pt x="162737" y="94674"/>
                  </a:lnTo>
                  <a:close/>
                </a:path>
                <a:path w="260350" h="202564">
                  <a:moveTo>
                    <a:pt x="231575" y="72306"/>
                  </a:moveTo>
                  <a:lnTo>
                    <a:pt x="187998" y="72306"/>
                  </a:lnTo>
                  <a:lnTo>
                    <a:pt x="210517" y="76851"/>
                  </a:lnTo>
                  <a:lnTo>
                    <a:pt x="228904" y="89247"/>
                  </a:lnTo>
                  <a:lnTo>
                    <a:pt x="241301" y="107634"/>
                  </a:lnTo>
                  <a:lnTo>
                    <a:pt x="245846" y="130150"/>
                  </a:lnTo>
                  <a:lnTo>
                    <a:pt x="245051" y="139600"/>
                  </a:lnTo>
                  <a:lnTo>
                    <a:pt x="233692" y="165627"/>
                  </a:lnTo>
                  <a:lnTo>
                    <a:pt x="251160" y="165627"/>
                  </a:lnTo>
                  <a:lnTo>
                    <a:pt x="260299" y="134898"/>
                  </a:lnTo>
                  <a:lnTo>
                    <a:pt x="260299" y="125403"/>
                  </a:lnTo>
                  <a:lnTo>
                    <a:pt x="245478" y="86033"/>
                  </a:lnTo>
                  <a:lnTo>
                    <a:pt x="232117" y="72668"/>
                  </a:lnTo>
                  <a:lnTo>
                    <a:pt x="231575" y="72306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0459" y="2576194"/>
            <a:ext cx="66675" cy="666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66156" y="2411552"/>
            <a:ext cx="1488440" cy="26257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26600"/>
              </a:lnSpc>
              <a:spcBef>
                <a:spcPts val="65"/>
              </a:spcBef>
            </a:pPr>
            <a:r>
              <a:rPr sz="1500" b="1" spc="-100" dirty="0">
                <a:solidFill>
                  <a:srgbClr val="3D3737"/>
                </a:solidFill>
                <a:latin typeface="Tahoma"/>
                <a:cs typeface="Tahoma"/>
              </a:rPr>
              <a:t>Personalized</a:t>
            </a:r>
            <a:r>
              <a:rPr sz="1500" b="1" spc="-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b="1" spc="-25" dirty="0">
                <a:solidFill>
                  <a:srgbClr val="3D3737"/>
                </a:solidFill>
                <a:latin typeface="Tahoma"/>
                <a:cs typeface="Tahoma"/>
              </a:rPr>
              <a:t>BP </a:t>
            </a:r>
            <a:r>
              <a:rPr sz="1500" b="1" spc="-10" dirty="0">
                <a:solidFill>
                  <a:srgbClr val="3D3737"/>
                </a:solidFill>
                <a:latin typeface="Tahoma"/>
                <a:cs typeface="Tahoma"/>
              </a:rPr>
              <a:t>Analysis: </a:t>
            </a:r>
            <a:r>
              <a:rPr sz="1500" spc="-40" dirty="0">
                <a:solidFill>
                  <a:srgbClr val="3D3737"/>
                </a:solidFill>
                <a:latin typeface="Tahoma"/>
                <a:cs typeface="Tahoma"/>
              </a:rPr>
              <a:t>Categorizes</a:t>
            </a:r>
            <a:r>
              <a:rPr sz="15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blood </a:t>
            </a:r>
            <a:r>
              <a:rPr sz="1500" spc="-40" dirty="0">
                <a:solidFill>
                  <a:srgbClr val="3D3737"/>
                </a:solidFill>
                <a:latin typeface="Tahoma"/>
                <a:cs typeface="Tahoma"/>
              </a:rPr>
              <a:t>pressure</a:t>
            </a:r>
            <a:r>
              <a:rPr sz="15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levels and</a:t>
            </a:r>
            <a:r>
              <a:rPr sz="1500" spc="-1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calculates </a:t>
            </a:r>
            <a:r>
              <a:rPr sz="1500" spc="-85" dirty="0">
                <a:solidFill>
                  <a:srgbClr val="3D3737"/>
                </a:solidFill>
                <a:latin typeface="Tahoma"/>
                <a:cs typeface="Tahoma"/>
              </a:rPr>
              <a:t>BMI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3D3737"/>
                </a:solidFill>
                <a:latin typeface="Tahoma"/>
                <a:cs typeface="Tahoma"/>
              </a:rPr>
              <a:t>based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on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3D3737"/>
                </a:solidFill>
                <a:latin typeface="Tahoma"/>
                <a:cs typeface="Tahoma"/>
              </a:rPr>
              <a:t>user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input,</a:t>
            </a:r>
            <a:r>
              <a:rPr sz="1500" spc="-1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providing </a:t>
            </a:r>
            <a:r>
              <a:rPr sz="1500" spc="-30" dirty="0">
                <a:solidFill>
                  <a:srgbClr val="3D3737"/>
                </a:solidFill>
                <a:latin typeface="Tahoma"/>
                <a:cs typeface="Tahoma"/>
              </a:rPr>
              <a:t>instant,</a:t>
            </a:r>
            <a:r>
              <a:rPr sz="15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clear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insights.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20234" y="1861819"/>
            <a:ext cx="66675" cy="666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774983" y="1687652"/>
            <a:ext cx="1416685" cy="615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200"/>
              </a:lnSpc>
              <a:spcBef>
                <a:spcPts val="95"/>
              </a:spcBef>
            </a:pPr>
            <a:r>
              <a:rPr sz="1500" b="1" spc="-105" dirty="0">
                <a:solidFill>
                  <a:srgbClr val="3D3737"/>
                </a:solidFill>
                <a:latin typeface="Tahoma"/>
                <a:cs typeface="Tahoma"/>
              </a:rPr>
              <a:t>Risk</a:t>
            </a:r>
            <a:r>
              <a:rPr sz="1500" b="1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3D3737"/>
                </a:solidFill>
                <a:latin typeface="Tahoma"/>
                <a:cs typeface="Tahoma"/>
              </a:rPr>
              <a:t>Detection</a:t>
            </a:r>
            <a:r>
              <a:rPr sz="1500" b="1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3D3737"/>
                </a:solidFill>
                <a:latin typeface="Tahoma"/>
                <a:cs typeface="Tahoma"/>
              </a:rPr>
              <a:t>&amp; </a:t>
            </a:r>
            <a:r>
              <a:rPr sz="1500" b="1" spc="-100" dirty="0">
                <a:solidFill>
                  <a:srgbClr val="3D3737"/>
                </a:solidFill>
                <a:latin typeface="Tahoma"/>
                <a:cs typeface="Tahoma"/>
              </a:rPr>
              <a:t>Smart</a:t>
            </a:r>
            <a:r>
              <a:rPr sz="1500" b="1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3D3737"/>
                </a:solidFill>
                <a:latin typeface="Tahoma"/>
                <a:cs typeface="Tahoma"/>
              </a:rPr>
              <a:t>Tips: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74983" y="2268677"/>
            <a:ext cx="1419225" cy="2349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26800"/>
              </a:lnSpc>
              <a:spcBef>
                <a:spcPts val="135"/>
              </a:spcBef>
            </a:pP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Identifies </a:t>
            </a:r>
            <a:r>
              <a:rPr sz="1500" spc="-30" dirty="0">
                <a:solidFill>
                  <a:srgbClr val="3D3737"/>
                </a:solidFill>
                <a:latin typeface="Tahoma"/>
                <a:cs typeface="Tahoma"/>
              </a:rPr>
              <a:t>lifestyle-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related risk</a:t>
            </a:r>
            <a:r>
              <a:rPr sz="1500" spc="-1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35" dirty="0">
                <a:solidFill>
                  <a:srgbClr val="3D3737"/>
                </a:solidFill>
                <a:latin typeface="Tahoma"/>
                <a:cs typeface="Tahoma"/>
              </a:rPr>
              <a:t>factors</a:t>
            </a:r>
            <a:r>
              <a:rPr sz="1500" spc="-1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3D3737"/>
                </a:solidFill>
                <a:latin typeface="Tahoma"/>
                <a:cs typeface="Tahoma"/>
              </a:rPr>
              <a:t>and delivers</a:t>
            </a:r>
            <a:r>
              <a:rPr sz="15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tailored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recommendation </a:t>
            </a:r>
            <a:r>
              <a:rPr sz="1500" spc="-50" dirty="0">
                <a:solidFill>
                  <a:srgbClr val="3D3737"/>
                </a:solidFill>
                <a:latin typeface="Tahoma"/>
                <a:cs typeface="Tahoma"/>
              </a:rPr>
              <a:t>s</a:t>
            </a:r>
            <a:r>
              <a:rPr sz="1500" spc="-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500" spc="-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improving cardiovascular health.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0009" y="2280919"/>
            <a:ext cx="66675" cy="666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783412" y="2106752"/>
            <a:ext cx="1334135" cy="2930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26899"/>
              </a:lnSpc>
              <a:spcBef>
                <a:spcPts val="135"/>
              </a:spcBef>
            </a:pPr>
            <a:r>
              <a:rPr sz="1500" b="1" spc="-50" dirty="0">
                <a:solidFill>
                  <a:srgbClr val="3D3737"/>
                </a:solidFill>
                <a:latin typeface="Tahoma"/>
                <a:cs typeface="Tahoma"/>
              </a:rPr>
              <a:t>Downloadable </a:t>
            </a:r>
            <a:r>
              <a:rPr sz="1500" b="1" spc="-100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500" b="1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b="1" spc="-25" dirty="0">
                <a:solidFill>
                  <a:srgbClr val="3D3737"/>
                </a:solidFill>
                <a:latin typeface="Tahoma"/>
                <a:cs typeface="Tahoma"/>
              </a:rPr>
              <a:t>Report: </a:t>
            </a:r>
            <a:r>
              <a:rPr sz="1500" spc="-25" dirty="0">
                <a:solidFill>
                  <a:srgbClr val="3D3737"/>
                </a:solidFill>
                <a:latin typeface="Tahoma"/>
                <a:cs typeface="Tahoma"/>
              </a:rPr>
              <a:t>Enables</a:t>
            </a:r>
            <a:r>
              <a:rPr sz="1500" spc="-12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45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500" spc="-12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3D3737"/>
                </a:solidFill>
                <a:latin typeface="Tahoma"/>
                <a:cs typeface="Tahoma"/>
              </a:rPr>
              <a:t>to </a:t>
            </a:r>
            <a:r>
              <a:rPr sz="1500" dirty="0">
                <a:solidFill>
                  <a:srgbClr val="3D3737"/>
                </a:solidFill>
                <a:latin typeface="Tahoma"/>
                <a:cs typeface="Tahoma"/>
              </a:rPr>
              <a:t>print</a:t>
            </a:r>
            <a:r>
              <a:rPr sz="1500" spc="-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or</a:t>
            </a:r>
            <a:r>
              <a:rPr sz="1500" spc="-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40" dirty="0">
                <a:solidFill>
                  <a:srgbClr val="3D3737"/>
                </a:solidFill>
                <a:latin typeface="Tahoma"/>
                <a:cs typeface="Tahoma"/>
              </a:rPr>
              <a:t>share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50" dirty="0">
                <a:solidFill>
                  <a:srgbClr val="3D3737"/>
                </a:solidFill>
                <a:latin typeface="Tahoma"/>
                <a:cs typeface="Tahoma"/>
              </a:rPr>
              <a:t>a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detailed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40" dirty="0">
                <a:solidFill>
                  <a:srgbClr val="3D3737"/>
                </a:solidFill>
                <a:latin typeface="Tahoma"/>
                <a:cs typeface="Tahoma"/>
              </a:rPr>
              <a:t>PDF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3D3737"/>
                </a:solidFill>
                <a:latin typeface="Tahoma"/>
                <a:cs typeface="Tahoma"/>
              </a:rPr>
              <a:t>of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their</a:t>
            </a:r>
            <a:r>
              <a:rPr sz="1500" spc="-1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analysis,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supporting</a:t>
            </a:r>
            <a:r>
              <a:rPr sz="15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easy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communication with</a:t>
            </a:r>
            <a:r>
              <a:rPr sz="1500" spc="-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healthcare providers.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3487" y="-274341"/>
            <a:ext cx="5013018" cy="7586365"/>
            <a:chOff x="7130254" y="166277"/>
            <a:chExt cx="4286250" cy="6486523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0254" y="166277"/>
              <a:ext cx="4286250" cy="64865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4250" y="942974"/>
              <a:ext cx="3905249" cy="461009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000" y="736695"/>
            <a:ext cx="10107767" cy="606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00" spc="50" dirty="0"/>
              <a:t>Analysis</a:t>
            </a:r>
            <a:r>
              <a:rPr sz="3800" spc="-110" dirty="0"/>
              <a:t> </a:t>
            </a:r>
            <a:r>
              <a:rPr sz="3800" spc="135" dirty="0"/>
              <a:t>and</a:t>
            </a:r>
            <a:r>
              <a:rPr sz="3800" spc="-100" dirty="0"/>
              <a:t> </a:t>
            </a:r>
            <a:r>
              <a:rPr sz="3800" spc="65" dirty="0"/>
              <a:t>Diagnosis</a:t>
            </a:r>
            <a:endParaRPr sz="3800"/>
          </a:p>
        </p:txBody>
      </p:sp>
      <p:grpSp>
        <p:nvGrpSpPr>
          <p:cNvPr id="7" name="object 7"/>
          <p:cNvGrpSpPr/>
          <p:nvPr/>
        </p:nvGrpSpPr>
        <p:grpSpPr>
          <a:xfrm>
            <a:off x="1902086" y="4805045"/>
            <a:ext cx="2779395" cy="1363980"/>
            <a:chOff x="2182202" y="4572000"/>
            <a:chExt cx="2779395" cy="1363980"/>
          </a:xfrm>
        </p:grpSpPr>
        <p:sp>
          <p:nvSpPr>
            <p:cNvPr id="8" name="object 8"/>
            <p:cNvSpPr/>
            <p:nvPr/>
          </p:nvSpPr>
          <p:spPr>
            <a:xfrm>
              <a:off x="2182202" y="4782743"/>
              <a:ext cx="1009650" cy="1153160"/>
            </a:xfrm>
            <a:custGeom>
              <a:avLst/>
              <a:gdLst/>
              <a:ahLst/>
              <a:cxnLst/>
              <a:rect l="l" t="t" r="r" b="b"/>
              <a:pathLst>
                <a:path w="1009650" h="1153160">
                  <a:moveTo>
                    <a:pt x="660425" y="0"/>
                  </a:moveTo>
                  <a:lnTo>
                    <a:pt x="611116" y="27552"/>
                  </a:lnTo>
                  <a:lnTo>
                    <a:pt x="576687" y="51574"/>
                  </a:lnTo>
                  <a:lnTo>
                    <a:pt x="543002" y="76625"/>
                  </a:lnTo>
                  <a:lnTo>
                    <a:pt x="510057" y="102704"/>
                  </a:lnTo>
                  <a:lnTo>
                    <a:pt x="477920" y="129765"/>
                  </a:lnTo>
                  <a:lnTo>
                    <a:pt x="446641" y="157759"/>
                  </a:lnTo>
                  <a:lnTo>
                    <a:pt x="416222" y="186686"/>
                  </a:lnTo>
                  <a:lnTo>
                    <a:pt x="386664" y="216547"/>
                  </a:lnTo>
                  <a:lnTo>
                    <a:pt x="358020" y="247287"/>
                  </a:lnTo>
                  <a:lnTo>
                    <a:pt x="330342" y="278849"/>
                  </a:lnTo>
                  <a:lnTo>
                    <a:pt x="303632" y="311232"/>
                  </a:lnTo>
                  <a:lnTo>
                    <a:pt x="277888" y="344436"/>
                  </a:lnTo>
                  <a:lnTo>
                    <a:pt x="253157" y="378402"/>
                  </a:lnTo>
                  <a:lnTo>
                    <a:pt x="229484" y="413070"/>
                  </a:lnTo>
                  <a:lnTo>
                    <a:pt x="206870" y="448438"/>
                  </a:lnTo>
                  <a:lnTo>
                    <a:pt x="185318" y="484505"/>
                  </a:lnTo>
                  <a:lnTo>
                    <a:pt x="164856" y="521205"/>
                  </a:lnTo>
                  <a:lnTo>
                    <a:pt x="145532" y="558473"/>
                  </a:lnTo>
                  <a:lnTo>
                    <a:pt x="127346" y="596308"/>
                  </a:lnTo>
                  <a:lnTo>
                    <a:pt x="110299" y="634711"/>
                  </a:lnTo>
                  <a:lnTo>
                    <a:pt x="94411" y="673609"/>
                  </a:lnTo>
                  <a:lnTo>
                    <a:pt x="79721" y="712933"/>
                  </a:lnTo>
                  <a:lnTo>
                    <a:pt x="66226" y="752683"/>
                  </a:lnTo>
                  <a:lnTo>
                    <a:pt x="53924" y="792862"/>
                  </a:lnTo>
                  <a:lnTo>
                    <a:pt x="42846" y="833389"/>
                  </a:lnTo>
                  <a:lnTo>
                    <a:pt x="33005" y="874196"/>
                  </a:lnTo>
                  <a:lnTo>
                    <a:pt x="24400" y="915284"/>
                  </a:lnTo>
                  <a:lnTo>
                    <a:pt x="17030" y="956651"/>
                  </a:lnTo>
                  <a:lnTo>
                    <a:pt x="10918" y="998220"/>
                  </a:lnTo>
                  <a:lnTo>
                    <a:pt x="6067" y="1039917"/>
                  </a:lnTo>
                  <a:lnTo>
                    <a:pt x="2478" y="1081741"/>
                  </a:lnTo>
                  <a:lnTo>
                    <a:pt x="152" y="1123692"/>
                  </a:lnTo>
                  <a:lnTo>
                    <a:pt x="0" y="1127476"/>
                  </a:lnTo>
                  <a:lnTo>
                    <a:pt x="596" y="1131138"/>
                  </a:lnTo>
                  <a:lnTo>
                    <a:pt x="24155" y="1152624"/>
                  </a:lnTo>
                  <a:lnTo>
                    <a:pt x="27940" y="1152624"/>
                  </a:lnTo>
                  <a:lnTo>
                    <a:pt x="672058" y="1152624"/>
                  </a:lnTo>
                  <a:lnTo>
                    <a:pt x="696277" y="1126926"/>
                  </a:lnTo>
                  <a:lnTo>
                    <a:pt x="698030" y="1107552"/>
                  </a:lnTo>
                  <a:lnTo>
                    <a:pt x="703146" y="1069018"/>
                  </a:lnTo>
                  <a:lnTo>
                    <a:pt x="710416" y="1030799"/>
                  </a:lnTo>
                  <a:lnTo>
                    <a:pt x="719802" y="993075"/>
                  </a:lnTo>
                  <a:lnTo>
                    <a:pt x="731292" y="955907"/>
                  </a:lnTo>
                  <a:lnTo>
                    <a:pt x="744836" y="919466"/>
                  </a:lnTo>
                  <a:lnTo>
                    <a:pt x="760407" y="883813"/>
                  </a:lnTo>
                  <a:lnTo>
                    <a:pt x="777933" y="849113"/>
                  </a:lnTo>
                  <a:lnTo>
                    <a:pt x="797381" y="815422"/>
                  </a:lnTo>
                  <a:lnTo>
                    <a:pt x="818668" y="782896"/>
                  </a:lnTo>
                  <a:lnTo>
                    <a:pt x="841759" y="751586"/>
                  </a:lnTo>
                  <a:lnTo>
                    <a:pt x="866543" y="721639"/>
                  </a:lnTo>
                  <a:lnTo>
                    <a:pt x="892989" y="693102"/>
                  </a:lnTo>
                  <a:lnTo>
                    <a:pt x="920965" y="666112"/>
                  </a:lnTo>
                  <a:lnTo>
                    <a:pt x="950429" y="640708"/>
                  </a:lnTo>
                  <a:lnTo>
                    <a:pt x="981243" y="617009"/>
                  </a:lnTo>
                  <a:lnTo>
                    <a:pt x="1000048" y="603830"/>
                  </a:lnTo>
                  <a:lnTo>
                    <a:pt x="1002474" y="601389"/>
                  </a:lnTo>
                  <a:lnTo>
                    <a:pt x="1006424" y="595594"/>
                  </a:lnTo>
                  <a:lnTo>
                    <a:pt x="1007795" y="592439"/>
                  </a:lnTo>
                  <a:lnTo>
                    <a:pt x="1009357" y="585603"/>
                  </a:lnTo>
                  <a:lnTo>
                    <a:pt x="1009484" y="582160"/>
                  </a:lnTo>
                  <a:lnTo>
                    <a:pt x="1008430" y="575229"/>
                  </a:lnTo>
                  <a:lnTo>
                    <a:pt x="683348" y="10883"/>
                  </a:lnTo>
                  <a:lnTo>
                    <a:pt x="664133" y="152"/>
                  </a:lnTo>
                  <a:lnTo>
                    <a:pt x="660425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5328" y="5316630"/>
              <a:ext cx="231330" cy="2323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10458" y="4572000"/>
              <a:ext cx="1322705" cy="767080"/>
            </a:xfrm>
            <a:custGeom>
              <a:avLst/>
              <a:gdLst/>
              <a:ahLst/>
              <a:cxnLst/>
              <a:rect l="l" t="t" r="r" b="b"/>
              <a:pathLst>
                <a:path w="1322704" h="767079">
                  <a:moveTo>
                    <a:pt x="661263" y="0"/>
                  </a:moveTo>
                  <a:lnTo>
                    <a:pt x="619250" y="633"/>
                  </a:lnTo>
                  <a:lnTo>
                    <a:pt x="577316" y="2533"/>
                  </a:lnTo>
                  <a:lnTo>
                    <a:pt x="535458" y="5700"/>
                  </a:lnTo>
                  <a:lnTo>
                    <a:pt x="493674" y="10134"/>
                  </a:lnTo>
                  <a:lnTo>
                    <a:pt x="452048" y="15825"/>
                  </a:lnTo>
                  <a:lnTo>
                    <a:pt x="410648" y="22766"/>
                  </a:lnTo>
                  <a:lnTo>
                    <a:pt x="369476" y="30956"/>
                  </a:lnTo>
                  <a:lnTo>
                    <a:pt x="328536" y="40398"/>
                  </a:lnTo>
                  <a:lnTo>
                    <a:pt x="287892" y="51064"/>
                  </a:lnTo>
                  <a:lnTo>
                    <a:pt x="247629" y="62944"/>
                  </a:lnTo>
                  <a:lnTo>
                    <a:pt x="207744" y="76038"/>
                  </a:lnTo>
                  <a:lnTo>
                    <a:pt x="168236" y="90347"/>
                  </a:lnTo>
                  <a:lnTo>
                    <a:pt x="129179" y="105833"/>
                  </a:lnTo>
                  <a:lnTo>
                    <a:pt x="90644" y="122477"/>
                  </a:lnTo>
                  <a:lnTo>
                    <a:pt x="52631" y="140280"/>
                  </a:lnTo>
                  <a:lnTo>
                    <a:pt x="15138" y="159245"/>
                  </a:lnTo>
                  <a:lnTo>
                    <a:pt x="0" y="183464"/>
                  </a:lnTo>
                  <a:lnTo>
                    <a:pt x="901" y="190969"/>
                  </a:lnTo>
                  <a:lnTo>
                    <a:pt x="2082" y="194487"/>
                  </a:lnTo>
                  <a:lnTo>
                    <a:pt x="3975" y="197764"/>
                  </a:lnTo>
                  <a:lnTo>
                    <a:pt x="326034" y="755592"/>
                  </a:lnTo>
                  <a:lnTo>
                    <a:pt x="346913" y="766646"/>
                  </a:lnTo>
                  <a:lnTo>
                    <a:pt x="353910" y="766124"/>
                  </a:lnTo>
                  <a:lnTo>
                    <a:pt x="357238" y="765237"/>
                  </a:lnTo>
                  <a:lnTo>
                    <a:pt x="360400" y="763724"/>
                  </a:lnTo>
                  <a:lnTo>
                    <a:pt x="378052" y="755549"/>
                  </a:lnTo>
                  <a:lnTo>
                    <a:pt x="413984" y="740713"/>
                  </a:lnTo>
                  <a:lnTo>
                    <a:pt x="450714" y="727897"/>
                  </a:lnTo>
                  <a:lnTo>
                    <a:pt x="488076" y="717163"/>
                  </a:lnTo>
                  <a:lnTo>
                    <a:pt x="526012" y="708530"/>
                  </a:lnTo>
                  <a:lnTo>
                    <a:pt x="564341" y="702040"/>
                  </a:lnTo>
                  <a:lnTo>
                    <a:pt x="603002" y="697695"/>
                  </a:lnTo>
                  <a:lnTo>
                    <a:pt x="641816" y="695520"/>
                  </a:lnTo>
                  <a:lnTo>
                    <a:pt x="661263" y="695248"/>
                  </a:lnTo>
                  <a:lnTo>
                    <a:pt x="680718" y="695520"/>
                  </a:lnTo>
                  <a:lnTo>
                    <a:pt x="719531" y="697695"/>
                  </a:lnTo>
                  <a:lnTo>
                    <a:pt x="758191" y="702040"/>
                  </a:lnTo>
                  <a:lnTo>
                    <a:pt x="796516" y="708530"/>
                  </a:lnTo>
                  <a:lnTo>
                    <a:pt x="834452" y="717163"/>
                  </a:lnTo>
                  <a:lnTo>
                    <a:pt x="871818" y="727897"/>
                  </a:lnTo>
                  <a:lnTo>
                    <a:pt x="908548" y="740713"/>
                  </a:lnTo>
                  <a:lnTo>
                    <a:pt x="944482" y="755549"/>
                  </a:lnTo>
                  <a:lnTo>
                    <a:pt x="965301" y="765237"/>
                  </a:lnTo>
                  <a:lnTo>
                    <a:pt x="968616" y="766124"/>
                  </a:lnTo>
                  <a:lnTo>
                    <a:pt x="975614" y="766646"/>
                  </a:lnTo>
                  <a:lnTo>
                    <a:pt x="979030" y="766254"/>
                  </a:lnTo>
                  <a:lnTo>
                    <a:pt x="985735" y="764185"/>
                  </a:lnTo>
                  <a:lnTo>
                    <a:pt x="1320457" y="194487"/>
                  </a:lnTo>
                  <a:lnTo>
                    <a:pt x="1322539" y="183464"/>
                  </a:lnTo>
                  <a:lnTo>
                    <a:pt x="1322247" y="179768"/>
                  </a:lnTo>
                  <a:lnTo>
                    <a:pt x="1269906" y="140280"/>
                  </a:lnTo>
                  <a:lnTo>
                    <a:pt x="1231888" y="122477"/>
                  </a:lnTo>
                  <a:lnTo>
                    <a:pt x="1193349" y="105833"/>
                  </a:lnTo>
                  <a:lnTo>
                    <a:pt x="1154290" y="90347"/>
                  </a:lnTo>
                  <a:lnTo>
                    <a:pt x="1114782" y="76038"/>
                  </a:lnTo>
                  <a:lnTo>
                    <a:pt x="1074899" y="62944"/>
                  </a:lnTo>
                  <a:lnTo>
                    <a:pt x="1034639" y="51064"/>
                  </a:lnTo>
                  <a:lnTo>
                    <a:pt x="994003" y="40398"/>
                  </a:lnTo>
                  <a:lnTo>
                    <a:pt x="953057" y="30956"/>
                  </a:lnTo>
                  <a:lnTo>
                    <a:pt x="911885" y="22766"/>
                  </a:lnTo>
                  <a:lnTo>
                    <a:pt x="870484" y="15825"/>
                  </a:lnTo>
                  <a:lnTo>
                    <a:pt x="828852" y="10134"/>
                  </a:lnTo>
                  <a:lnTo>
                    <a:pt x="787073" y="5700"/>
                  </a:lnTo>
                  <a:lnTo>
                    <a:pt x="745215" y="2533"/>
                  </a:lnTo>
                  <a:lnTo>
                    <a:pt x="703278" y="633"/>
                  </a:lnTo>
                  <a:lnTo>
                    <a:pt x="661263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45738" y="4788763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2021" y="0"/>
                  </a:moveTo>
                  <a:lnTo>
                    <a:pt x="113893" y="0"/>
                  </a:lnTo>
                  <a:lnTo>
                    <a:pt x="69565" y="8949"/>
                  </a:lnTo>
                  <a:lnTo>
                    <a:pt x="33362" y="33356"/>
                  </a:lnTo>
                  <a:lnTo>
                    <a:pt x="8951" y="69555"/>
                  </a:lnTo>
                  <a:lnTo>
                    <a:pt x="0" y="113880"/>
                  </a:lnTo>
                  <a:lnTo>
                    <a:pt x="1407" y="130149"/>
                  </a:lnTo>
                  <a:lnTo>
                    <a:pt x="1463" y="130802"/>
                  </a:lnTo>
                  <a:lnTo>
                    <a:pt x="14482" y="169489"/>
                  </a:lnTo>
                  <a:lnTo>
                    <a:pt x="29743" y="190957"/>
                  </a:lnTo>
                  <a:lnTo>
                    <a:pt x="32537" y="197561"/>
                  </a:lnTo>
                  <a:lnTo>
                    <a:pt x="32588" y="256692"/>
                  </a:lnTo>
                  <a:lnTo>
                    <a:pt x="33072" y="257174"/>
                  </a:lnTo>
                  <a:lnTo>
                    <a:pt x="48272" y="257174"/>
                  </a:lnTo>
                  <a:lnTo>
                    <a:pt x="48755" y="256692"/>
                  </a:lnTo>
                  <a:lnTo>
                    <a:pt x="48806" y="204076"/>
                  </a:lnTo>
                  <a:lnTo>
                    <a:pt x="47953" y="195883"/>
                  </a:lnTo>
                  <a:lnTo>
                    <a:pt x="45605" y="188226"/>
                  </a:lnTo>
                  <a:lnTo>
                    <a:pt x="42076" y="181198"/>
                  </a:lnTo>
                  <a:lnTo>
                    <a:pt x="37680" y="174891"/>
                  </a:lnTo>
                  <a:lnTo>
                    <a:pt x="28672" y="161549"/>
                  </a:lnTo>
                  <a:lnTo>
                    <a:pt x="21940" y="146772"/>
                  </a:lnTo>
                  <a:lnTo>
                    <a:pt x="17726" y="130802"/>
                  </a:lnTo>
                  <a:lnTo>
                    <a:pt x="16268" y="113880"/>
                  </a:lnTo>
                  <a:lnTo>
                    <a:pt x="23943" y="75895"/>
                  </a:lnTo>
                  <a:lnTo>
                    <a:pt x="44869" y="44867"/>
                  </a:lnTo>
                  <a:lnTo>
                    <a:pt x="75901" y="23942"/>
                  </a:lnTo>
                  <a:lnTo>
                    <a:pt x="113532" y="16341"/>
                  </a:lnTo>
                  <a:lnTo>
                    <a:pt x="177365" y="16341"/>
                  </a:lnTo>
                  <a:lnTo>
                    <a:pt x="151110" y="4297"/>
                  </a:lnTo>
                  <a:lnTo>
                    <a:pt x="122021" y="0"/>
                  </a:lnTo>
                  <a:close/>
                </a:path>
                <a:path w="257175" h="257175">
                  <a:moveTo>
                    <a:pt x="177365" y="16341"/>
                  </a:moveTo>
                  <a:lnTo>
                    <a:pt x="122514" y="16341"/>
                  </a:lnTo>
                  <a:lnTo>
                    <a:pt x="146506" y="19899"/>
                  </a:lnTo>
                  <a:lnTo>
                    <a:pt x="168629" y="30056"/>
                  </a:lnTo>
                  <a:lnTo>
                    <a:pt x="200215" y="65531"/>
                  </a:lnTo>
                  <a:lnTo>
                    <a:pt x="211708" y="91058"/>
                  </a:lnTo>
                  <a:lnTo>
                    <a:pt x="215303" y="97916"/>
                  </a:lnTo>
                  <a:lnTo>
                    <a:pt x="242354" y="132232"/>
                  </a:lnTo>
                  <a:lnTo>
                    <a:pt x="244132" y="136156"/>
                  </a:lnTo>
                  <a:lnTo>
                    <a:pt x="244132" y="148196"/>
                  </a:lnTo>
                  <a:lnTo>
                    <a:pt x="237731" y="154609"/>
                  </a:lnTo>
                  <a:lnTo>
                    <a:pt x="215163" y="154609"/>
                  </a:lnTo>
                  <a:lnTo>
                    <a:pt x="211493" y="158267"/>
                  </a:lnTo>
                  <a:lnTo>
                    <a:pt x="211493" y="204279"/>
                  </a:lnTo>
                  <a:lnTo>
                    <a:pt x="204228" y="211543"/>
                  </a:lnTo>
                  <a:lnTo>
                    <a:pt x="150088" y="211543"/>
                  </a:lnTo>
                  <a:lnTo>
                    <a:pt x="146418" y="215214"/>
                  </a:lnTo>
                  <a:lnTo>
                    <a:pt x="146418" y="256692"/>
                  </a:lnTo>
                  <a:lnTo>
                    <a:pt x="146900" y="257174"/>
                  </a:lnTo>
                  <a:lnTo>
                    <a:pt x="162217" y="257174"/>
                  </a:lnTo>
                  <a:lnTo>
                    <a:pt x="162699" y="256692"/>
                  </a:lnTo>
                  <a:lnTo>
                    <a:pt x="162699" y="227774"/>
                  </a:lnTo>
                  <a:lnTo>
                    <a:pt x="195224" y="227774"/>
                  </a:lnTo>
                  <a:lnTo>
                    <a:pt x="207884" y="225212"/>
                  </a:lnTo>
                  <a:lnTo>
                    <a:pt x="218227" y="218228"/>
                  </a:lnTo>
                  <a:lnTo>
                    <a:pt x="225203" y="207880"/>
                  </a:lnTo>
                  <a:lnTo>
                    <a:pt x="227761" y="195224"/>
                  </a:lnTo>
                  <a:lnTo>
                    <a:pt x="227761" y="170827"/>
                  </a:lnTo>
                  <a:lnTo>
                    <a:pt x="229704" y="170827"/>
                  </a:lnTo>
                  <a:lnTo>
                    <a:pt x="241605" y="168426"/>
                  </a:lnTo>
                  <a:lnTo>
                    <a:pt x="251331" y="161872"/>
                  </a:lnTo>
                  <a:lnTo>
                    <a:pt x="257174" y="153208"/>
                  </a:lnTo>
                  <a:lnTo>
                    <a:pt x="257174" y="124548"/>
                  </a:lnTo>
                  <a:lnTo>
                    <a:pt x="256539" y="123139"/>
                  </a:lnTo>
                  <a:lnTo>
                    <a:pt x="250037" y="117347"/>
                  </a:lnTo>
                  <a:lnTo>
                    <a:pt x="248411" y="115925"/>
                  </a:lnTo>
                  <a:lnTo>
                    <a:pt x="242975" y="110439"/>
                  </a:lnTo>
                  <a:lnTo>
                    <a:pt x="223392" y="77381"/>
                  </a:lnTo>
                  <a:lnTo>
                    <a:pt x="218617" y="66713"/>
                  </a:lnTo>
                  <a:lnTo>
                    <a:pt x="216839" y="62687"/>
                  </a:lnTo>
                  <a:lnTo>
                    <a:pt x="214896" y="58572"/>
                  </a:lnTo>
                  <a:lnTo>
                    <a:pt x="199166" y="34857"/>
                  </a:lnTo>
                  <a:lnTo>
                    <a:pt x="177365" y="16341"/>
                  </a:lnTo>
                  <a:close/>
                </a:path>
                <a:path w="257175" h="257175">
                  <a:moveTo>
                    <a:pt x="139153" y="48806"/>
                  </a:moveTo>
                  <a:lnTo>
                    <a:pt x="104889" y="48806"/>
                  </a:lnTo>
                  <a:lnTo>
                    <a:pt x="97612" y="56083"/>
                  </a:lnTo>
                  <a:lnTo>
                    <a:pt x="97612" y="81343"/>
                  </a:lnTo>
                  <a:lnTo>
                    <a:pt x="72351" y="81343"/>
                  </a:lnTo>
                  <a:lnTo>
                    <a:pt x="65074" y="88620"/>
                  </a:lnTo>
                  <a:lnTo>
                    <a:pt x="65074" y="122885"/>
                  </a:lnTo>
                  <a:lnTo>
                    <a:pt x="72351" y="130149"/>
                  </a:lnTo>
                  <a:lnTo>
                    <a:pt x="97612" y="130149"/>
                  </a:lnTo>
                  <a:lnTo>
                    <a:pt x="97612" y="155422"/>
                  </a:lnTo>
                  <a:lnTo>
                    <a:pt x="104889" y="162686"/>
                  </a:lnTo>
                  <a:lnTo>
                    <a:pt x="139153" y="162686"/>
                  </a:lnTo>
                  <a:lnTo>
                    <a:pt x="146418" y="155422"/>
                  </a:lnTo>
                  <a:lnTo>
                    <a:pt x="146418" y="146418"/>
                  </a:lnTo>
                  <a:lnTo>
                    <a:pt x="113893" y="146418"/>
                  </a:lnTo>
                  <a:lnTo>
                    <a:pt x="113893" y="117551"/>
                  </a:lnTo>
                  <a:lnTo>
                    <a:pt x="110223" y="113880"/>
                  </a:lnTo>
                  <a:lnTo>
                    <a:pt x="81343" y="113880"/>
                  </a:lnTo>
                  <a:lnTo>
                    <a:pt x="81343" y="97624"/>
                  </a:lnTo>
                  <a:lnTo>
                    <a:pt x="107886" y="97624"/>
                  </a:lnTo>
                  <a:lnTo>
                    <a:pt x="109969" y="96748"/>
                  </a:lnTo>
                  <a:lnTo>
                    <a:pt x="113017" y="93700"/>
                  </a:lnTo>
                  <a:lnTo>
                    <a:pt x="113893" y="91617"/>
                  </a:lnTo>
                  <a:lnTo>
                    <a:pt x="113893" y="65074"/>
                  </a:lnTo>
                  <a:lnTo>
                    <a:pt x="146418" y="65074"/>
                  </a:lnTo>
                  <a:lnTo>
                    <a:pt x="146418" y="56083"/>
                  </a:lnTo>
                  <a:lnTo>
                    <a:pt x="139153" y="48806"/>
                  </a:lnTo>
                  <a:close/>
                </a:path>
                <a:path w="257175" h="257175">
                  <a:moveTo>
                    <a:pt x="146418" y="65074"/>
                  </a:moveTo>
                  <a:lnTo>
                    <a:pt x="130149" y="65074"/>
                  </a:lnTo>
                  <a:lnTo>
                    <a:pt x="130149" y="93954"/>
                  </a:lnTo>
                  <a:lnTo>
                    <a:pt x="133819" y="97624"/>
                  </a:lnTo>
                  <a:lnTo>
                    <a:pt x="162699" y="97624"/>
                  </a:lnTo>
                  <a:lnTo>
                    <a:pt x="162699" y="113880"/>
                  </a:lnTo>
                  <a:lnTo>
                    <a:pt x="133819" y="113880"/>
                  </a:lnTo>
                  <a:lnTo>
                    <a:pt x="130149" y="117551"/>
                  </a:lnTo>
                  <a:lnTo>
                    <a:pt x="130149" y="146418"/>
                  </a:lnTo>
                  <a:lnTo>
                    <a:pt x="146418" y="146418"/>
                  </a:lnTo>
                  <a:lnTo>
                    <a:pt x="146418" y="130149"/>
                  </a:lnTo>
                  <a:lnTo>
                    <a:pt x="171691" y="130149"/>
                  </a:lnTo>
                  <a:lnTo>
                    <a:pt x="178955" y="122885"/>
                  </a:lnTo>
                  <a:lnTo>
                    <a:pt x="178955" y="88620"/>
                  </a:lnTo>
                  <a:lnTo>
                    <a:pt x="171691" y="81343"/>
                  </a:lnTo>
                  <a:lnTo>
                    <a:pt x="146418" y="81343"/>
                  </a:lnTo>
                  <a:lnTo>
                    <a:pt x="146418" y="65074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51770" y="4782743"/>
              <a:ext cx="1009650" cy="1153160"/>
            </a:xfrm>
            <a:custGeom>
              <a:avLst/>
              <a:gdLst/>
              <a:ahLst/>
              <a:cxnLst/>
              <a:rect l="l" t="t" r="r" b="b"/>
              <a:pathLst>
                <a:path w="1009650" h="1153160">
                  <a:moveTo>
                    <a:pt x="349059" y="0"/>
                  </a:moveTo>
                  <a:lnTo>
                    <a:pt x="2184" y="571981"/>
                  </a:lnTo>
                  <a:lnTo>
                    <a:pt x="0" y="582160"/>
                  </a:lnTo>
                  <a:lnTo>
                    <a:pt x="127" y="585603"/>
                  </a:lnTo>
                  <a:lnTo>
                    <a:pt x="12331" y="605809"/>
                  </a:lnTo>
                  <a:lnTo>
                    <a:pt x="28233" y="617009"/>
                  </a:lnTo>
                  <a:lnTo>
                    <a:pt x="59042" y="640708"/>
                  </a:lnTo>
                  <a:lnTo>
                    <a:pt x="88508" y="666112"/>
                  </a:lnTo>
                  <a:lnTo>
                    <a:pt x="116487" y="693102"/>
                  </a:lnTo>
                  <a:lnTo>
                    <a:pt x="142929" y="721639"/>
                  </a:lnTo>
                  <a:lnTo>
                    <a:pt x="167718" y="751586"/>
                  </a:lnTo>
                  <a:lnTo>
                    <a:pt x="190814" y="782896"/>
                  </a:lnTo>
                  <a:lnTo>
                    <a:pt x="212098" y="815422"/>
                  </a:lnTo>
                  <a:lnTo>
                    <a:pt x="231551" y="849113"/>
                  </a:lnTo>
                  <a:lnTo>
                    <a:pt x="249077" y="883813"/>
                  </a:lnTo>
                  <a:lnTo>
                    <a:pt x="264646" y="919466"/>
                  </a:lnTo>
                  <a:lnTo>
                    <a:pt x="278181" y="955907"/>
                  </a:lnTo>
                  <a:lnTo>
                    <a:pt x="289676" y="993075"/>
                  </a:lnTo>
                  <a:lnTo>
                    <a:pt x="299062" y="1030799"/>
                  </a:lnTo>
                  <a:lnTo>
                    <a:pt x="306327" y="1069018"/>
                  </a:lnTo>
                  <a:lnTo>
                    <a:pt x="311447" y="1107552"/>
                  </a:lnTo>
                  <a:lnTo>
                    <a:pt x="313461" y="1130423"/>
                  </a:lnTo>
                  <a:lnTo>
                    <a:pt x="314363" y="1133748"/>
                  </a:lnTo>
                  <a:lnTo>
                    <a:pt x="337426" y="1152624"/>
                  </a:lnTo>
                  <a:lnTo>
                    <a:pt x="985329" y="1152624"/>
                  </a:lnTo>
                  <a:lnTo>
                    <a:pt x="1009484" y="1127476"/>
                  </a:lnTo>
                  <a:lnTo>
                    <a:pt x="1009332" y="1123692"/>
                  </a:lnTo>
                  <a:lnTo>
                    <a:pt x="1006998" y="1081741"/>
                  </a:lnTo>
                  <a:lnTo>
                    <a:pt x="1003406" y="1039917"/>
                  </a:lnTo>
                  <a:lnTo>
                    <a:pt x="998554" y="998220"/>
                  </a:lnTo>
                  <a:lnTo>
                    <a:pt x="992441" y="956651"/>
                  </a:lnTo>
                  <a:lnTo>
                    <a:pt x="985076" y="915284"/>
                  </a:lnTo>
                  <a:lnTo>
                    <a:pt x="976471" y="874196"/>
                  </a:lnTo>
                  <a:lnTo>
                    <a:pt x="966627" y="833389"/>
                  </a:lnTo>
                  <a:lnTo>
                    <a:pt x="955548" y="792862"/>
                  </a:lnTo>
                  <a:lnTo>
                    <a:pt x="943251" y="752683"/>
                  </a:lnTo>
                  <a:lnTo>
                    <a:pt x="929757" y="712933"/>
                  </a:lnTo>
                  <a:lnTo>
                    <a:pt x="915067" y="673609"/>
                  </a:lnTo>
                  <a:lnTo>
                    <a:pt x="899185" y="634711"/>
                  </a:lnTo>
                  <a:lnTo>
                    <a:pt x="882130" y="596308"/>
                  </a:lnTo>
                  <a:lnTo>
                    <a:pt x="863942" y="558473"/>
                  </a:lnTo>
                  <a:lnTo>
                    <a:pt x="844621" y="521205"/>
                  </a:lnTo>
                  <a:lnTo>
                    <a:pt x="824166" y="484505"/>
                  </a:lnTo>
                  <a:lnTo>
                    <a:pt x="802608" y="448438"/>
                  </a:lnTo>
                  <a:lnTo>
                    <a:pt x="779995" y="413070"/>
                  </a:lnTo>
                  <a:lnTo>
                    <a:pt x="756325" y="378402"/>
                  </a:lnTo>
                  <a:lnTo>
                    <a:pt x="731596" y="344436"/>
                  </a:lnTo>
                  <a:lnTo>
                    <a:pt x="705852" y="311232"/>
                  </a:lnTo>
                  <a:lnTo>
                    <a:pt x="679142" y="278849"/>
                  </a:lnTo>
                  <a:lnTo>
                    <a:pt x="651464" y="247287"/>
                  </a:lnTo>
                  <a:lnTo>
                    <a:pt x="622820" y="216547"/>
                  </a:lnTo>
                  <a:lnTo>
                    <a:pt x="593256" y="186686"/>
                  </a:lnTo>
                  <a:lnTo>
                    <a:pt x="562837" y="157759"/>
                  </a:lnTo>
                  <a:lnTo>
                    <a:pt x="531557" y="129765"/>
                  </a:lnTo>
                  <a:lnTo>
                    <a:pt x="499414" y="102704"/>
                  </a:lnTo>
                  <a:lnTo>
                    <a:pt x="466475" y="76625"/>
                  </a:lnTo>
                  <a:lnTo>
                    <a:pt x="432790" y="51574"/>
                  </a:lnTo>
                  <a:lnTo>
                    <a:pt x="398362" y="27552"/>
                  </a:lnTo>
                  <a:lnTo>
                    <a:pt x="363194" y="4559"/>
                  </a:lnTo>
                  <a:lnTo>
                    <a:pt x="356527" y="1219"/>
                  </a:lnTo>
                  <a:lnTo>
                    <a:pt x="349059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41088" y="5332037"/>
              <a:ext cx="260350" cy="202565"/>
            </a:xfrm>
            <a:custGeom>
              <a:avLst/>
              <a:gdLst/>
              <a:ahLst/>
              <a:cxnLst/>
              <a:rect l="l" t="t" r="r" b="b"/>
              <a:pathLst>
                <a:path w="260350" h="202564">
                  <a:moveTo>
                    <a:pt x="50622" y="0"/>
                  </a:moveTo>
                  <a:lnTo>
                    <a:pt x="30909" y="3975"/>
                  </a:lnTo>
                  <a:lnTo>
                    <a:pt x="14819" y="14818"/>
                  </a:lnTo>
                  <a:lnTo>
                    <a:pt x="3975" y="30906"/>
                  </a:lnTo>
                  <a:lnTo>
                    <a:pt x="0" y="50617"/>
                  </a:lnTo>
                  <a:lnTo>
                    <a:pt x="0" y="151845"/>
                  </a:lnTo>
                  <a:lnTo>
                    <a:pt x="3975" y="171554"/>
                  </a:lnTo>
                  <a:lnTo>
                    <a:pt x="14819" y="187641"/>
                  </a:lnTo>
                  <a:lnTo>
                    <a:pt x="30909" y="198482"/>
                  </a:lnTo>
                  <a:lnTo>
                    <a:pt x="50622" y="202457"/>
                  </a:lnTo>
                  <a:lnTo>
                    <a:pt x="70327" y="198482"/>
                  </a:lnTo>
                  <a:lnTo>
                    <a:pt x="85888" y="187995"/>
                  </a:lnTo>
                  <a:lnTo>
                    <a:pt x="50622" y="187995"/>
                  </a:lnTo>
                  <a:lnTo>
                    <a:pt x="36544" y="185155"/>
                  </a:lnTo>
                  <a:lnTo>
                    <a:pt x="25052" y="177410"/>
                  </a:lnTo>
                  <a:lnTo>
                    <a:pt x="17305" y="165919"/>
                  </a:lnTo>
                  <a:lnTo>
                    <a:pt x="14465" y="151845"/>
                  </a:lnTo>
                  <a:lnTo>
                    <a:pt x="14465" y="115689"/>
                  </a:lnTo>
                  <a:lnTo>
                    <a:pt x="101231" y="115689"/>
                  </a:lnTo>
                  <a:lnTo>
                    <a:pt x="101231" y="101227"/>
                  </a:lnTo>
                  <a:lnTo>
                    <a:pt x="14465" y="101227"/>
                  </a:lnTo>
                  <a:lnTo>
                    <a:pt x="14465" y="50617"/>
                  </a:lnTo>
                  <a:lnTo>
                    <a:pt x="17305" y="36539"/>
                  </a:lnTo>
                  <a:lnTo>
                    <a:pt x="25052" y="25047"/>
                  </a:lnTo>
                  <a:lnTo>
                    <a:pt x="36544" y="17301"/>
                  </a:lnTo>
                  <a:lnTo>
                    <a:pt x="50622" y="14461"/>
                  </a:lnTo>
                  <a:lnTo>
                    <a:pt x="85884" y="14461"/>
                  </a:lnTo>
                  <a:lnTo>
                    <a:pt x="70327" y="3975"/>
                  </a:lnTo>
                  <a:lnTo>
                    <a:pt x="50622" y="0"/>
                  </a:lnTo>
                  <a:close/>
                </a:path>
                <a:path w="260350" h="202564">
                  <a:moveTo>
                    <a:pt x="101231" y="115689"/>
                  </a:moveTo>
                  <a:lnTo>
                    <a:pt x="86766" y="115689"/>
                  </a:lnTo>
                  <a:lnTo>
                    <a:pt x="86766" y="151845"/>
                  </a:lnTo>
                  <a:lnTo>
                    <a:pt x="83928" y="165919"/>
                  </a:lnTo>
                  <a:lnTo>
                    <a:pt x="76185" y="177410"/>
                  </a:lnTo>
                  <a:lnTo>
                    <a:pt x="64697" y="185155"/>
                  </a:lnTo>
                  <a:lnTo>
                    <a:pt x="50622" y="187995"/>
                  </a:lnTo>
                  <a:lnTo>
                    <a:pt x="85888" y="187995"/>
                  </a:lnTo>
                  <a:lnTo>
                    <a:pt x="86413" y="187641"/>
                  </a:lnTo>
                  <a:lnTo>
                    <a:pt x="97256" y="171554"/>
                  </a:lnTo>
                  <a:lnTo>
                    <a:pt x="101231" y="151845"/>
                  </a:lnTo>
                  <a:lnTo>
                    <a:pt x="101231" y="115689"/>
                  </a:lnTo>
                  <a:close/>
                </a:path>
                <a:path w="260350" h="202564">
                  <a:moveTo>
                    <a:pt x="85884" y="14461"/>
                  </a:moveTo>
                  <a:lnTo>
                    <a:pt x="50622" y="14461"/>
                  </a:lnTo>
                  <a:lnTo>
                    <a:pt x="64697" y="17301"/>
                  </a:lnTo>
                  <a:lnTo>
                    <a:pt x="76185" y="25047"/>
                  </a:lnTo>
                  <a:lnTo>
                    <a:pt x="83928" y="36539"/>
                  </a:lnTo>
                  <a:lnTo>
                    <a:pt x="86766" y="50617"/>
                  </a:lnTo>
                  <a:lnTo>
                    <a:pt x="86766" y="101227"/>
                  </a:lnTo>
                  <a:lnTo>
                    <a:pt x="101231" y="101227"/>
                  </a:lnTo>
                  <a:lnTo>
                    <a:pt x="101231" y="50617"/>
                  </a:lnTo>
                  <a:lnTo>
                    <a:pt x="97256" y="30906"/>
                  </a:lnTo>
                  <a:lnTo>
                    <a:pt x="86413" y="14818"/>
                  </a:lnTo>
                  <a:lnTo>
                    <a:pt x="85884" y="14461"/>
                  </a:lnTo>
                  <a:close/>
                </a:path>
                <a:path w="260350" h="202564">
                  <a:moveTo>
                    <a:pt x="192747" y="57844"/>
                  </a:moveTo>
                  <a:lnTo>
                    <a:pt x="183248" y="57844"/>
                  </a:lnTo>
                  <a:lnTo>
                    <a:pt x="178549" y="58312"/>
                  </a:lnTo>
                  <a:lnTo>
                    <a:pt x="140233" y="75669"/>
                  </a:lnTo>
                  <a:lnTo>
                    <a:pt x="118103" y="111075"/>
                  </a:lnTo>
                  <a:lnTo>
                    <a:pt x="118008" y="111387"/>
                  </a:lnTo>
                  <a:lnTo>
                    <a:pt x="116225" y="120344"/>
                  </a:lnTo>
                  <a:lnTo>
                    <a:pt x="116154" y="120704"/>
                  </a:lnTo>
                  <a:lnTo>
                    <a:pt x="115697" y="125403"/>
                  </a:lnTo>
                  <a:lnTo>
                    <a:pt x="115697" y="134898"/>
                  </a:lnTo>
                  <a:lnTo>
                    <a:pt x="130517" y="174268"/>
                  </a:lnTo>
                  <a:lnTo>
                    <a:pt x="164719" y="198770"/>
                  </a:lnTo>
                  <a:lnTo>
                    <a:pt x="183248" y="202457"/>
                  </a:lnTo>
                  <a:lnTo>
                    <a:pt x="192747" y="202457"/>
                  </a:lnTo>
                  <a:lnTo>
                    <a:pt x="231576" y="187995"/>
                  </a:lnTo>
                  <a:lnTo>
                    <a:pt x="187998" y="187995"/>
                  </a:lnTo>
                  <a:lnTo>
                    <a:pt x="165479" y="183450"/>
                  </a:lnTo>
                  <a:lnTo>
                    <a:pt x="147091" y="171055"/>
                  </a:lnTo>
                  <a:lnTo>
                    <a:pt x="134695" y="152669"/>
                  </a:lnTo>
                  <a:lnTo>
                    <a:pt x="130149" y="130150"/>
                  </a:lnTo>
                  <a:lnTo>
                    <a:pt x="130944" y="120704"/>
                  </a:lnTo>
                  <a:lnTo>
                    <a:pt x="130975" y="120344"/>
                  </a:lnTo>
                  <a:lnTo>
                    <a:pt x="133283" y="111387"/>
                  </a:lnTo>
                  <a:lnTo>
                    <a:pt x="133364" y="111075"/>
                  </a:lnTo>
                  <a:lnTo>
                    <a:pt x="137184" y="102474"/>
                  </a:lnTo>
                  <a:lnTo>
                    <a:pt x="142303" y="94674"/>
                  </a:lnTo>
                  <a:lnTo>
                    <a:pt x="162737" y="94674"/>
                  </a:lnTo>
                  <a:lnTo>
                    <a:pt x="152527" y="84465"/>
                  </a:lnTo>
                  <a:lnTo>
                    <a:pt x="160325" y="79342"/>
                  </a:lnTo>
                  <a:lnTo>
                    <a:pt x="168924" y="75521"/>
                  </a:lnTo>
                  <a:lnTo>
                    <a:pt x="178192" y="73131"/>
                  </a:lnTo>
                  <a:lnTo>
                    <a:pt x="187998" y="72306"/>
                  </a:lnTo>
                  <a:lnTo>
                    <a:pt x="231575" y="72306"/>
                  </a:lnTo>
                  <a:lnTo>
                    <a:pt x="224218" y="67395"/>
                  </a:lnTo>
                  <a:lnTo>
                    <a:pt x="220052" y="65167"/>
                  </a:lnTo>
                  <a:lnTo>
                    <a:pt x="211277" y="61536"/>
                  </a:lnTo>
                  <a:lnTo>
                    <a:pt x="206756" y="60162"/>
                  </a:lnTo>
                  <a:lnTo>
                    <a:pt x="197446" y="58312"/>
                  </a:lnTo>
                  <a:lnTo>
                    <a:pt x="192747" y="57844"/>
                  </a:lnTo>
                  <a:close/>
                </a:path>
                <a:path w="260350" h="202564">
                  <a:moveTo>
                    <a:pt x="162737" y="94674"/>
                  </a:moveTo>
                  <a:lnTo>
                    <a:pt x="142303" y="94674"/>
                  </a:lnTo>
                  <a:lnTo>
                    <a:pt x="223469" y="175840"/>
                  </a:lnTo>
                  <a:lnTo>
                    <a:pt x="215671" y="180960"/>
                  </a:lnTo>
                  <a:lnTo>
                    <a:pt x="207071" y="184781"/>
                  </a:lnTo>
                  <a:lnTo>
                    <a:pt x="197803" y="187170"/>
                  </a:lnTo>
                  <a:lnTo>
                    <a:pt x="187998" y="187995"/>
                  </a:lnTo>
                  <a:lnTo>
                    <a:pt x="231576" y="187995"/>
                  </a:lnTo>
                  <a:lnTo>
                    <a:pt x="251160" y="165627"/>
                  </a:lnTo>
                  <a:lnTo>
                    <a:pt x="233692" y="165627"/>
                  </a:lnTo>
                  <a:lnTo>
                    <a:pt x="162737" y="94674"/>
                  </a:lnTo>
                  <a:close/>
                </a:path>
                <a:path w="260350" h="202564">
                  <a:moveTo>
                    <a:pt x="231575" y="72306"/>
                  </a:moveTo>
                  <a:lnTo>
                    <a:pt x="187998" y="72306"/>
                  </a:lnTo>
                  <a:lnTo>
                    <a:pt x="210517" y="76851"/>
                  </a:lnTo>
                  <a:lnTo>
                    <a:pt x="228904" y="89247"/>
                  </a:lnTo>
                  <a:lnTo>
                    <a:pt x="241301" y="107634"/>
                  </a:lnTo>
                  <a:lnTo>
                    <a:pt x="245846" y="130150"/>
                  </a:lnTo>
                  <a:lnTo>
                    <a:pt x="245051" y="139600"/>
                  </a:lnTo>
                  <a:lnTo>
                    <a:pt x="233692" y="165627"/>
                  </a:lnTo>
                  <a:lnTo>
                    <a:pt x="251160" y="165627"/>
                  </a:lnTo>
                  <a:lnTo>
                    <a:pt x="260299" y="134898"/>
                  </a:lnTo>
                  <a:lnTo>
                    <a:pt x="260299" y="125403"/>
                  </a:lnTo>
                  <a:lnTo>
                    <a:pt x="245478" y="86033"/>
                  </a:lnTo>
                  <a:lnTo>
                    <a:pt x="232117" y="72668"/>
                  </a:lnTo>
                  <a:lnTo>
                    <a:pt x="231575" y="72306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259" y="2423794"/>
            <a:ext cx="66675" cy="666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89956" y="2259152"/>
            <a:ext cx="1488440" cy="26257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26600"/>
              </a:lnSpc>
              <a:spcBef>
                <a:spcPts val="65"/>
              </a:spcBef>
            </a:pPr>
            <a:r>
              <a:rPr sz="1500" b="1" spc="-100" dirty="0">
                <a:solidFill>
                  <a:srgbClr val="3D3737"/>
                </a:solidFill>
                <a:latin typeface="Tahoma"/>
                <a:cs typeface="Tahoma"/>
              </a:rPr>
              <a:t>Personalized</a:t>
            </a:r>
            <a:r>
              <a:rPr sz="1500" b="1" spc="-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b="1" spc="-25" dirty="0">
                <a:solidFill>
                  <a:srgbClr val="3D3737"/>
                </a:solidFill>
                <a:latin typeface="Tahoma"/>
                <a:cs typeface="Tahoma"/>
              </a:rPr>
              <a:t>BP </a:t>
            </a:r>
            <a:r>
              <a:rPr sz="1500" b="1" spc="-10" dirty="0">
                <a:solidFill>
                  <a:srgbClr val="3D3737"/>
                </a:solidFill>
                <a:latin typeface="Tahoma"/>
                <a:cs typeface="Tahoma"/>
              </a:rPr>
              <a:t>Analysis: </a:t>
            </a:r>
            <a:r>
              <a:rPr sz="1500" spc="-40" dirty="0">
                <a:solidFill>
                  <a:srgbClr val="3D3737"/>
                </a:solidFill>
                <a:latin typeface="Tahoma"/>
                <a:cs typeface="Tahoma"/>
              </a:rPr>
              <a:t>Categorizes</a:t>
            </a:r>
            <a:r>
              <a:rPr sz="15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blood </a:t>
            </a:r>
            <a:r>
              <a:rPr sz="1500" spc="-40" dirty="0">
                <a:solidFill>
                  <a:srgbClr val="3D3737"/>
                </a:solidFill>
                <a:latin typeface="Tahoma"/>
                <a:cs typeface="Tahoma"/>
              </a:rPr>
              <a:t>pressure</a:t>
            </a:r>
            <a:r>
              <a:rPr sz="15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levels and</a:t>
            </a:r>
            <a:r>
              <a:rPr sz="1500" spc="-1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calculates </a:t>
            </a:r>
            <a:r>
              <a:rPr sz="1500" spc="-85" dirty="0">
                <a:solidFill>
                  <a:srgbClr val="3D3737"/>
                </a:solidFill>
                <a:latin typeface="Tahoma"/>
                <a:cs typeface="Tahoma"/>
              </a:rPr>
              <a:t>BMI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3D3737"/>
                </a:solidFill>
                <a:latin typeface="Tahoma"/>
                <a:cs typeface="Tahoma"/>
              </a:rPr>
              <a:t>based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on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3D3737"/>
                </a:solidFill>
                <a:latin typeface="Tahoma"/>
                <a:cs typeface="Tahoma"/>
              </a:rPr>
              <a:t>user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input,</a:t>
            </a:r>
            <a:r>
              <a:rPr sz="1500" spc="-1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providing </a:t>
            </a:r>
            <a:r>
              <a:rPr sz="1500" spc="-30" dirty="0">
                <a:solidFill>
                  <a:srgbClr val="3D3737"/>
                </a:solidFill>
                <a:latin typeface="Tahoma"/>
                <a:cs typeface="Tahoma"/>
              </a:rPr>
              <a:t>instant,</a:t>
            </a:r>
            <a:r>
              <a:rPr sz="15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clear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insights.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44034" y="1709419"/>
            <a:ext cx="66675" cy="666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698783" y="1535252"/>
            <a:ext cx="1416685" cy="615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200"/>
              </a:lnSpc>
              <a:spcBef>
                <a:spcPts val="95"/>
              </a:spcBef>
            </a:pPr>
            <a:r>
              <a:rPr sz="1500" b="1" spc="-105" dirty="0">
                <a:solidFill>
                  <a:srgbClr val="3D3737"/>
                </a:solidFill>
                <a:latin typeface="Tahoma"/>
                <a:cs typeface="Tahoma"/>
              </a:rPr>
              <a:t>Risk</a:t>
            </a:r>
            <a:r>
              <a:rPr sz="1500" b="1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3D3737"/>
                </a:solidFill>
                <a:latin typeface="Tahoma"/>
                <a:cs typeface="Tahoma"/>
              </a:rPr>
              <a:t>Detection</a:t>
            </a:r>
            <a:r>
              <a:rPr sz="1500" b="1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3D3737"/>
                </a:solidFill>
                <a:latin typeface="Tahoma"/>
                <a:cs typeface="Tahoma"/>
              </a:rPr>
              <a:t>&amp; </a:t>
            </a:r>
            <a:r>
              <a:rPr sz="1500" b="1" spc="-100" dirty="0">
                <a:solidFill>
                  <a:srgbClr val="3D3737"/>
                </a:solidFill>
                <a:latin typeface="Tahoma"/>
                <a:cs typeface="Tahoma"/>
              </a:rPr>
              <a:t>Smart</a:t>
            </a:r>
            <a:r>
              <a:rPr sz="1500" b="1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3D3737"/>
                </a:solidFill>
                <a:latin typeface="Tahoma"/>
                <a:cs typeface="Tahoma"/>
              </a:rPr>
              <a:t>Tips: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98783" y="2116277"/>
            <a:ext cx="1419225" cy="2349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26800"/>
              </a:lnSpc>
              <a:spcBef>
                <a:spcPts val="135"/>
              </a:spcBef>
            </a:pP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Identifies </a:t>
            </a:r>
            <a:r>
              <a:rPr sz="1500" spc="-30" dirty="0">
                <a:solidFill>
                  <a:srgbClr val="3D3737"/>
                </a:solidFill>
                <a:latin typeface="Tahoma"/>
                <a:cs typeface="Tahoma"/>
              </a:rPr>
              <a:t>lifestyle-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related risk</a:t>
            </a:r>
            <a:r>
              <a:rPr sz="1500" spc="-1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35" dirty="0">
                <a:solidFill>
                  <a:srgbClr val="3D3737"/>
                </a:solidFill>
                <a:latin typeface="Tahoma"/>
                <a:cs typeface="Tahoma"/>
              </a:rPr>
              <a:t>factors</a:t>
            </a:r>
            <a:r>
              <a:rPr sz="1500" spc="-1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3D3737"/>
                </a:solidFill>
                <a:latin typeface="Tahoma"/>
                <a:cs typeface="Tahoma"/>
              </a:rPr>
              <a:t>and delivers</a:t>
            </a:r>
            <a:r>
              <a:rPr sz="15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tailored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recommendation </a:t>
            </a:r>
            <a:r>
              <a:rPr sz="1500" spc="-50" dirty="0">
                <a:solidFill>
                  <a:srgbClr val="3D3737"/>
                </a:solidFill>
                <a:latin typeface="Tahoma"/>
                <a:cs typeface="Tahoma"/>
              </a:rPr>
              <a:t>s</a:t>
            </a:r>
            <a:r>
              <a:rPr sz="1500" spc="-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500" spc="-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improving cardiovascular health.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53809" y="2128519"/>
            <a:ext cx="66675" cy="666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707212" y="1954352"/>
            <a:ext cx="1334135" cy="2930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26899"/>
              </a:lnSpc>
              <a:spcBef>
                <a:spcPts val="135"/>
              </a:spcBef>
            </a:pPr>
            <a:r>
              <a:rPr sz="1500" b="1" spc="-50" dirty="0">
                <a:solidFill>
                  <a:srgbClr val="3D3737"/>
                </a:solidFill>
                <a:latin typeface="Tahoma"/>
                <a:cs typeface="Tahoma"/>
              </a:rPr>
              <a:t>Downloadable </a:t>
            </a:r>
            <a:r>
              <a:rPr sz="1500" b="1" spc="-100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500" b="1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b="1" spc="-25" dirty="0">
                <a:solidFill>
                  <a:srgbClr val="3D3737"/>
                </a:solidFill>
                <a:latin typeface="Tahoma"/>
                <a:cs typeface="Tahoma"/>
              </a:rPr>
              <a:t>Report: </a:t>
            </a:r>
            <a:r>
              <a:rPr sz="1500" spc="-25" dirty="0">
                <a:solidFill>
                  <a:srgbClr val="3D3737"/>
                </a:solidFill>
                <a:latin typeface="Tahoma"/>
                <a:cs typeface="Tahoma"/>
              </a:rPr>
              <a:t>Enables</a:t>
            </a:r>
            <a:r>
              <a:rPr sz="1500" spc="-12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45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500" spc="-12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3D3737"/>
                </a:solidFill>
                <a:latin typeface="Tahoma"/>
                <a:cs typeface="Tahoma"/>
              </a:rPr>
              <a:t>to </a:t>
            </a:r>
            <a:r>
              <a:rPr sz="1500" dirty="0">
                <a:solidFill>
                  <a:srgbClr val="3D3737"/>
                </a:solidFill>
                <a:latin typeface="Tahoma"/>
                <a:cs typeface="Tahoma"/>
              </a:rPr>
              <a:t>print</a:t>
            </a:r>
            <a:r>
              <a:rPr sz="1500" spc="-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or</a:t>
            </a:r>
            <a:r>
              <a:rPr sz="1500" spc="-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40" dirty="0">
                <a:solidFill>
                  <a:srgbClr val="3D3737"/>
                </a:solidFill>
                <a:latin typeface="Tahoma"/>
                <a:cs typeface="Tahoma"/>
              </a:rPr>
              <a:t>share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50" dirty="0">
                <a:solidFill>
                  <a:srgbClr val="3D3737"/>
                </a:solidFill>
                <a:latin typeface="Tahoma"/>
                <a:cs typeface="Tahoma"/>
              </a:rPr>
              <a:t>a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detailed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40" dirty="0">
                <a:solidFill>
                  <a:srgbClr val="3D3737"/>
                </a:solidFill>
                <a:latin typeface="Tahoma"/>
                <a:cs typeface="Tahoma"/>
              </a:rPr>
              <a:t>PDF</a:t>
            </a:r>
            <a:r>
              <a:rPr sz="1500" spc="-1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3D3737"/>
                </a:solidFill>
                <a:latin typeface="Tahoma"/>
                <a:cs typeface="Tahoma"/>
              </a:rPr>
              <a:t>of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their</a:t>
            </a:r>
            <a:r>
              <a:rPr sz="1500" spc="-1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analysis,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supporting</a:t>
            </a:r>
            <a:r>
              <a:rPr sz="15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easy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communication with</a:t>
            </a:r>
            <a:r>
              <a:rPr sz="1500" spc="-1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healthcare providers.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28600" y="0"/>
            <a:ext cx="6377090" cy="7174227"/>
            <a:chOff x="0" y="9525"/>
            <a:chExt cx="5715000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5"/>
              <a:ext cx="5715000" cy="6429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50" y="180974"/>
              <a:ext cx="4457699" cy="608647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77089" y="1103883"/>
            <a:ext cx="4325620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00" spc="75" dirty="0"/>
              <a:t>Patient</a:t>
            </a:r>
            <a:r>
              <a:rPr sz="3300" spc="-85" dirty="0"/>
              <a:t> </a:t>
            </a:r>
            <a:r>
              <a:rPr sz="3300" spc="-10" dirty="0"/>
              <a:t>Information</a:t>
            </a:r>
            <a:endParaRPr sz="3300"/>
          </a:p>
        </p:txBody>
      </p:sp>
      <p:sp>
        <p:nvSpPr>
          <p:cNvPr id="6" name="object 6"/>
          <p:cNvSpPr txBox="1"/>
          <p:nvPr/>
        </p:nvSpPr>
        <p:spPr>
          <a:xfrm>
            <a:off x="6377089" y="2248026"/>
            <a:ext cx="4346575" cy="3719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dirty="0">
                <a:latin typeface="Tahoma"/>
                <a:cs typeface="Tahoma"/>
              </a:rPr>
              <a:t>Personal</a:t>
            </a:r>
            <a:r>
              <a:rPr sz="1450" b="1" spc="114" dirty="0">
                <a:latin typeface="Tahoma"/>
                <a:cs typeface="Tahoma"/>
              </a:rPr>
              <a:t> </a:t>
            </a:r>
            <a:r>
              <a:rPr sz="1450" b="1" dirty="0">
                <a:latin typeface="Tahoma"/>
                <a:cs typeface="Tahoma"/>
              </a:rPr>
              <a:t>Health</a:t>
            </a:r>
            <a:r>
              <a:rPr sz="1450" b="1" spc="120" dirty="0">
                <a:latin typeface="Tahoma"/>
                <a:cs typeface="Tahoma"/>
              </a:rPr>
              <a:t> </a:t>
            </a:r>
            <a:r>
              <a:rPr sz="1450" b="1" dirty="0">
                <a:latin typeface="Tahoma"/>
                <a:cs typeface="Tahoma"/>
              </a:rPr>
              <a:t>Record</a:t>
            </a:r>
            <a:r>
              <a:rPr sz="1450" b="1" spc="114" dirty="0">
                <a:latin typeface="Tahoma"/>
                <a:cs typeface="Tahoma"/>
              </a:rPr>
              <a:t> </a:t>
            </a:r>
            <a:r>
              <a:rPr sz="1450" b="1" spc="-10" dirty="0">
                <a:latin typeface="Tahoma"/>
                <a:cs typeface="Tahoma"/>
              </a:rPr>
              <a:t>Display</a:t>
            </a:r>
            <a:endParaRPr sz="1450">
              <a:latin typeface="Tahoma"/>
              <a:cs typeface="Tahoma"/>
            </a:endParaRPr>
          </a:p>
          <a:p>
            <a:pPr marL="12700" marR="5080">
              <a:lnSpc>
                <a:spcPct val="129800"/>
              </a:lnSpc>
              <a:spcBef>
                <a:spcPts val="1320"/>
              </a:spcBef>
            </a:pPr>
            <a:r>
              <a:rPr sz="1300" spc="-35" dirty="0">
                <a:solidFill>
                  <a:srgbClr val="3D3737"/>
                </a:solidFill>
                <a:latin typeface="Tahoma"/>
                <a:cs typeface="Tahoma"/>
              </a:rPr>
              <a:t>View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essential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personal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medical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details,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3D3737"/>
                </a:solidFill>
                <a:latin typeface="Tahoma"/>
                <a:cs typeface="Tahoma"/>
              </a:rPr>
              <a:t>including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patient </a:t>
            </a:r>
            <a:r>
              <a:rPr sz="1300" spc="-100" dirty="0">
                <a:solidFill>
                  <a:srgbClr val="3D3737"/>
                </a:solidFill>
                <a:latin typeface="Tahoma"/>
                <a:cs typeface="Tahoma"/>
              </a:rPr>
              <a:t>ID,</a:t>
            </a:r>
            <a:r>
              <a:rPr sz="13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name,</a:t>
            </a:r>
            <a:r>
              <a:rPr sz="13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55" dirty="0">
                <a:solidFill>
                  <a:srgbClr val="3D3737"/>
                </a:solidFill>
                <a:latin typeface="Tahoma"/>
                <a:cs typeface="Tahoma"/>
              </a:rPr>
              <a:t>age,</a:t>
            </a:r>
            <a:r>
              <a:rPr sz="13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3D3737"/>
                </a:solidFill>
                <a:latin typeface="Tahoma"/>
                <a:cs typeface="Tahoma"/>
              </a:rPr>
              <a:t>gender,</a:t>
            </a:r>
            <a:r>
              <a:rPr sz="13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date</a:t>
            </a:r>
            <a:r>
              <a:rPr sz="13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of</a:t>
            </a:r>
            <a:r>
              <a:rPr sz="13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birth,</a:t>
            </a:r>
            <a:r>
              <a:rPr sz="13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3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3D3737"/>
                </a:solidFill>
                <a:latin typeface="Tahoma"/>
                <a:cs typeface="Tahoma"/>
              </a:rPr>
              <a:t>more4all</a:t>
            </a:r>
            <a:r>
              <a:rPr sz="13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3D3737"/>
                </a:solidFill>
                <a:latin typeface="Tahoma"/>
                <a:cs typeface="Tahoma"/>
              </a:rPr>
              <a:t>in</a:t>
            </a:r>
            <a:r>
              <a:rPr sz="13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one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place.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50" b="1" spc="50" dirty="0">
                <a:latin typeface="Tahoma"/>
                <a:cs typeface="Tahoma"/>
              </a:rPr>
              <a:t>Component</a:t>
            </a:r>
            <a:r>
              <a:rPr sz="1450" b="1" spc="-35" dirty="0">
                <a:latin typeface="Tahoma"/>
                <a:cs typeface="Tahoma"/>
              </a:rPr>
              <a:t> </a:t>
            </a:r>
            <a:r>
              <a:rPr sz="1450" b="1" spc="-10" dirty="0">
                <a:latin typeface="Tahoma"/>
                <a:cs typeface="Tahoma"/>
              </a:rPr>
              <a:t>Purpose</a:t>
            </a:r>
            <a:endParaRPr sz="1450">
              <a:latin typeface="Tahoma"/>
              <a:cs typeface="Tahoma"/>
            </a:endParaRPr>
          </a:p>
          <a:p>
            <a:pPr marL="12700" marR="158115">
              <a:lnSpc>
                <a:spcPct val="125000"/>
              </a:lnSpc>
              <a:spcBef>
                <a:spcPts val="1470"/>
              </a:spcBef>
            </a:pP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Captures</a:t>
            </a:r>
            <a:r>
              <a:rPr sz="13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3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3D3737"/>
                </a:solidFill>
                <a:latin typeface="Tahoma"/>
                <a:cs typeface="Tahoma"/>
              </a:rPr>
              <a:t>manages</a:t>
            </a:r>
            <a:r>
              <a:rPr sz="13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comprehensive</a:t>
            </a:r>
            <a:r>
              <a:rPr sz="13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user</a:t>
            </a:r>
            <a:r>
              <a:rPr sz="13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3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data. </a:t>
            </a:r>
            <a:r>
              <a:rPr sz="1300" dirty="0">
                <a:solidFill>
                  <a:srgbClr val="3D3737"/>
                </a:solidFill>
                <a:latin typeface="Tahoma"/>
                <a:cs typeface="Tahoma"/>
              </a:rPr>
              <a:t>Builds</a:t>
            </a:r>
            <a:r>
              <a:rPr sz="13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a</a:t>
            </a:r>
            <a:r>
              <a:rPr sz="13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centralized</a:t>
            </a:r>
            <a:r>
              <a:rPr sz="13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3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profile</a:t>
            </a:r>
            <a:r>
              <a:rPr sz="13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3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personalized</a:t>
            </a:r>
            <a:r>
              <a:rPr sz="13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tracking.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50" b="1" dirty="0">
                <a:latin typeface="Tahoma"/>
                <a:cs typeface="Tahoma"/>
              </a:rPr>
              <a:t>Organized</a:t>
            </a:r>
            <a:r>
              <a:rPr sz="1450" b="1" spc="125" dirty="0">
                <a:latin typeface="Tahoma"/>
                <a:cs typeface="Tahoma"/>
              </a:rPr>
              <a:t> </a:t>
            </a:r>
            <a:r>
              <a:rPr sz="1450" b="1" spc="-100" dirty="0">
                <a:latin typeface="Tahoma"/>
                <a:cs typeface="Tahoma"/>
              </a:rPr>
              <a:t>&amp;</a:t>
            </a:r>
            <a:r>
              <a:rPr sz="1450" b="1" spc="130" dirty="0">
                <a:latin typeface="Tahoma"/>
                <a:cs typeface="Tahoma"/>
              </a:rPr>
              <a:t> </a:t>
            </a:r>
            <a:r>
              <a:rPr sz="1450" b="1" dirty="0">
                <a:latin typeface="Tahoma"/>
                <a:cs typeface="Tahoma"/>
              </a:rPr>
              <a:t>Readable</a:t>
            </a:r>
            <a:r>
              <a:rPr sz="1450" b="1" spc="130" dirty="0">
                <a:latin typeface="Tahoma"/>
                <a:cs typeface="Tahoma"/>
              </a:rPr>
              <a:t> </a:t>
            </a:r>
            <a:r>
              <a:rPr sz="1450" b="1" spc="-10" dirty="0">
                <a:latin typeface="Tahoma"/>
                <a:cs typeface="Tahoma"/>
              </a:rPr>
              <a:t>Layout</a:t>
            </a:r>
            <a:endParaRPr sz="1450">
              <a:latin typeface="Tahoma"/>
              <a:cs typeface="Tahoma"/>
            </a:endParaRPr>
          </a:p>
          <a:p>
            <a:pPr marL="12700" marR="88265">
              <a:lnSpc>
                <a:spcPct val="127400"/>
              </a:lnSpc>
              <a:spcBef>
                <a:spcPts val="1430"/>
              </a:spcBef>
            </a:pPr>
            <a:r>
              <a:rPr sz="1300" spc="-35" dirty="0">
                <a:solidFill>
                  <a:srgbClr val="3D3737"/>
                </a:solidFill>
                <a:latin typeface="Tahoma"/>
                <a:cs typeface="Tahoma"/>
              </a:rPr>
              <a:t>Designed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3D3737"/>
                </a:solidFill>
                <a:latin typeface="Tahoma"/>
                <a:cs typeface="Tahoma"/>
              </a:rPr>
              <a:t>a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clean,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structured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format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3D3737"/>
                </a:solidFill>
                <a:latin typeface="Tahoma"/>
                <a:cs typeface="Tahoma"/>
              </a:rPr>
              <a:t>quick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reference, making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3D3737"/>
                </a:solidFill>
                <a:latin typeface="Tahoma"/>
                <a:cs typeface="Tahoma"/>
              </a:rPr>
              <a:t>it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3D3737"/>
                </a:solidFill>
                <a:latin typeface="Tahoma"/>
                <a:cs typeface="Tahoma"/>
              </a:rPr>
              <a:t>easy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3D3737"/>
                </a:solidFill>
                <a:latin typeface="Tahoma"/>
                <a:cs typeface="Tahoma"/>
              </a:rPr>
              <a:t>both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3D3737"/>
                </a:solidFill>
                <a:latin typeface="Tahoma"/>
                <a:cs typeface="Tahoma"/>
              </a:rPr>
              <a:t>patients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healthcare</a:t>
            </a:r>
            <a:r>
              <a:rPr sz="13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providers</a:t>
            </a:r>
            <a:r>
              <a:rPr sz="13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3D3737"/>
                </a:solidFill>
                <a:latin typeface="Tahoma"/>
                <a:cs typeface="Tahoma"/>
              </a:rPr>
              <a:t>to review</a:t>
            </a:r>
            <a:r>
              <a:rPr sz="13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3D3737"/>
                </a:solidFill>
                <a:latin typeface="Tahoma"/>
                <a:cs typeface="Tahoma"/>
              </a:rPr>
              <a:t>details.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43476" y="-87541"/>
            <a:ext cx="6486526" cy="7297338"/>
            <a:chOff x="5715000" y="9525"/>
            <a:chExt cx="5715000" cy="64293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0" y="9525"/>
              <a:ext cx="5715000" cy="64293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3125" y="1743074"/>
              <a:ext cx="5238749" cy="29622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375" y="1503460"/>
            <a:ext cx="3371850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110" dirty="0"/>
              <a:t>Contact</a:t>
            </a:r>
            <a:r>
              <a:rPr sz="4750" spc="-110" dirty="0"/>
              <a:t> </a:t>
            </a:r>
            <a:r>
              <a:rPr sz="4750" spc="90" dirty="0"/>
              <a:t>us</a:t>
            </a:r>
            <a:endParaRPr sz="4750"/>
          </a:p>
        </p:txBody>
      </p:sp>
      <p:sp>
        <p:nvSpPr>
          <p:cNvPr id="7" name="object 7"/>
          <p:cNvSpPr/>
          <p:nvPr/>
        </p:nvSpPr>
        <p:spPr>
          <a:xfrm>
            <a:off x="381000" y="2568577"/>
            <a:ext cx="723900" cy="1047750"/>
          </a:xfrm>
          <a:custGeom>
            <a:avLst/>
            <a:gdLst/>
            <a:ahLst/>
            <a:cxnLst/>
            <a:rect l="l" t="t" r="r" b="b"/>
            <a:pathLst>
              <a:path w="723900" h="1047750">
                <a:moveTo>
                  <a:pt x="702995" y="0"/>
                </a:moveTo>
                <a:lnTo>
                  <a:pt x="20910" y="0"/>
                </a:lnTo>
                <a:lnTo>
                  <a:pt x="17834" y="609"/>
                </a:lnTo>
                <a:lnTo>
                  <a:pt x="0" y="20904"/>
                </a:lnTo>
                <a:lnTo>
                  <a:pt x="0" y="1023645"/>
                </a:lnTo>
                <a:lnTo>
                  <a:pt x="0" y="1026845"/>
                </a:lnTo>
                <a:lnTo>
                  <a:pt x="20910" y="1047750"/>
                </a:lnTo>
                <a:lnTo>
                  <a:pt x="702995" y="1047750"/>
                </a:lnTo>
                <a:lnTo>
                  <a:pt x="723900" y="1026845"/>
                </a:lnTo>
                <a:lnTo>
                  <a:pt x="723900" y="20904"/>
                </a:lnTo>
                <a:lnTo>
                  <a:pt x="706069" y="609"/>
                </a:lnTo>
                <a:lnTo>
                  <a:pt x="702995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8458" y="2903826"/>
            <a:ext cx="13208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1" spc="-560" dirty="0">
                <a:solidFill>
                  <a:srgbClr val="3D3737"/>
                </a:solidFill>
                <a:latin typeface="Tahoma"/>
                <a:cs typeface="Tahoma"/>
              </a:rPr>
              <a:t>1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7016" y="2628267"/>
            <a:ext cx="175133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7100"/>
              </a:lnSpc>
              <a:spcBef>
                <a:spcPts val="95"/>
              </a:spcBef>
            </a:pPr>
            <a:r>
              <a:rPr sz="1700" b="1" dirty="0">
                <a:solidFill>
                  <a:srgbClr val="3D3737"/>
                </a:solidFill>
                <a:latin typeface="Tahoma"/>
                <a:cs typeface="Tahoma"/>
              </a:rPr>
              <a:t>Name,</a:t>
            </a:r>
            <a:r>
              <a:rPr sz="1700" b="1" spc="1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700" b="1" spc="-10" dirty="0">
                <a:solidFill>
                  <a:srgbClr val="3D3737"/>
                </a:solidFill>
                <a:latin typeface="Tahoma"/>
                <a:cs typeface="Tahoma"/>
              </a:rPr>
              <a:t>Email, </a:t>
            </a:r>
            <a:r>
              <a:rPr sz="1700" b="1" spc="80" dirty="0">
                <a:solidFill>
                  <a:srgbClr val="3D3737"/>
                </a:solidFill>
                <a:latin typeface="Tahoma"/>
                <a:cs typeface="Tahoma"/>
              </a:rPr>
              <a:t>Phone</a:t>
            </a:r>
            <a:r>
              <a:rPr sz="1700" b="1" spc="-3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700" b="1" spc="60" dirty="0">
                <a:solidFill>
                  <a:srgbClr val="3D3737"/>
                </a:solidFill>
                <a:latin typeface="Tahoma"/>
                <a:cs typeface="Tahoma"/>
              </a:rPr>
              <a:t>Number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00150" y="3604427"/>
            <a:ext cx="3448050" cy="14604"/>
          </a:xfrm>
          <a:custGeom>
            <a:avLst/>
            <a:gdLst/>
            <a:ahLst/>
            <a:cxnLst/>
            <a:rect l="l" t="t" r="r" b="b"/>
            <a:pathLst>
              <a:path w="3448050" h="14604">
                <a:moveTo>
                  <a:pt x="3437712" y="0"/>
                </a:moveTo>
                <a:lnTo>
                  <a:pt x="10337" y="0"/>
                </a:lnTo>
                <a:lnTo>
                  <a:pt x="6972" y="685"/>
                </a:lnTo>
                <a:lnTo>
                  <a:pt x="1397" y="3479"/>
                </a:lnTo>
                <a:lnTo>
                  <a:pt x="0" y="5168"/>
                </a:lnTo>
                <a:lnTo>
                  <a:pt x="0" y="7137"/>
                </a:lnTo>
                <a:lnTo>
                  <a:pt x="0" y="9105"/>
                </a:lnTo>
                <a:lnTo>
                  <a:pt x="1397" y="10795"/>
                </a:lnTo>
                <a:lnTo>
                  <a:pt x="6972" y="13576"/>
                </a:lnTo>
                <a:lnTo>
                  <a:pt x="10337" y="14287"/>
                </a:lnTo>
                <a:lnTo>
                  <a:pt x="3437712" y="14287"/>
                </a:lnTo>
                <a:lnTo>
                  <a:pt x="3441077" y="13576"/>
                </a:lnTo>
                <a:lnTo>
                  <a:pt x="3446653" y="10795"/>
                </a:lnTo>
                <a:lnTo>
                  <a:pt x="3448050" y="9105"/>
                </a:lnTo>
                <a:lnTo>
                  <a:pt x="3448050" y="5168"/>
                </a:lnTo>
                <a:lnTo>
                  <a:pt x="3446653" y="3479"/>
                </a:lnTo>
                <a:lnTo>
                  <a:pt x="3441077" y="685"/>
                </a:lnTo>
                <a:lnTo>
                  <a:pt x="3437712" y="0"/>
                </a:lnTo>
                <a:close/>
              </a:path>
            </a:pathLst>
          </a:custGeom>
          <a:solidFill>
            <a:srgbClr val="D8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000" y="3721103"/>
            <a:ext cx="1457325" cy="1114425"/>
          </a:xfrm>
          <a:custGeom>
            <a:avLst/>
            <a:gdLst/>
            <a:ahLst/>
            <a:cxnLst/>
            <a:rect l="l" t="t" r="r" b="b"/>
            <a:pathLst>
              <a:path w="1457325" h="1114425">
                <a:moveTo>
                  <a:pt x="1436420" y="0"/>
                </a:moveTo>
                <a:lnTo>
                  <a:pt x="20910" y="0"/>
                </a:lnTo>
                <a:lnTo>
                  <a:pt x="17834" y="609"/>
                </a:lnTo>
                <a:lnTo>
                  <a:pt x="0" y="20904"/>
                </a:lnTo>
                <a:lnTo>
                  <a:pt x="0" y="1090320"/>
                </a:lnTo>
                <a:lnTo>
                  <a:pt x="0" y="1093520"/>
                </a:lnTo>
                <a:lnTo>
                  <a:pt x="20910" y="1114425"/>
                </a:lnTo>
                <a:lnTo>
                  <a:pt x="1436420" y="1114425"/>
                </a:lnTo>
                <a:lnTo>
                  <a:pt x="1457325" y="1093520"/>
                </a:lnTo>
                <a:lnTo>
                  <a:pt x="1457325" y="20904"/>
                </a:lnTo>
                <a:lnTo>
                  <a:pt x="1439494" y="609"/>
                </a:lnTo>
                <a:lnTo>
                  <a:pt x="1436420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5403" y="4084926"/>
            <a:ext cx="18542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1" spc="-50" dirty="0">
                <a:solidFill>
                  <a:srgbClr val="3D3737"/>
                </a:solidFill>
                <a:latin typeface="Tahoma"/>
                <a:cs typeface="Tahoma"/>
              </a:rPr>
              <a:t>2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14635" y="3893187"/>
            <a:ext cx="2502535" cy="717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b="1" spc="-10" dirty="0">
                <a:solidFill>
                  <a:srgbClr val="3D3737"/>
                </a:solidFill>
                <a:latin typeface="Tahoma"/>
                <a:cs typeface="Tahoma"/>
              </a:rPr>
              <a:t>Subject</a:t>
            </a:r>
            <a:endParaRPr sz="2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500" spc="-50" dirty="0">
                <a:solidFill>
                  <a:srgbClr val="3D3737"/>
                </a:solidFill>
                <a:latin typeface="Tahoma"/>
                <a:cs typeface="Tahoma"/>
              </a:rPr>
              <a:t>Inquiry,</a:t>
            </a:r>
            <a:r>
              <a:rPr sz="1500" spc="-1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Support</a:t>
            </a:r>
            <a:r>
              <a:rPr sz="1500" spc="-13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500" spc="-13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Feedback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33575" y="4823627"/>
            <a:ext cx="2714625" cy="14604"/>
          </a:xfrm>
          <a:custGeom>
            <a:avLst/>
            <a:gdLst/>
            <a:ahLst/>
            <a:cxnLst/>
            <a:rect l="l" t="t" r="r" b="b"/>
            <a:pathLst>
              <a:path w="2714625" h="14604">
                <a:moveTo>
                  <a:pt x="2704287" y="0"/>
                </a:moveTo>
                <a:lnTo>
                  <a:pt x="10337" y="0"/>
                </a:lnTo>
                <a:lnTo>
                  <a:pt x="6972" y="685"/>
                </a:lnTo>
                <a:lnTo>
                  <a:pt x="1397" y="3479"/>
                </a:lnTo>
                <a:lnTo>
                  <a:pt x="0" y="5168"/>
                </a:lnTo>
                <a:lnTo>
                  <a:pt x="0" y="7137"/>
                </a:lnTo>
                <a:lnTo>
                  <a:pt x="0" y="9105"/>
                </a:lnTo>
                <a:lnTo>
                  <a:pt x="1397" y="10795"/>
                </a:lnTo>
                <a:lnTo>
                  <a:pt x="6972" y="13576"/>
                </a:lnTo>
                <a:lnTo>
                  <a:pt x="10337" y="14287"/>
                </a:lnTo>
                <a:lnTo>
                  <a:pt x="2704287" y="14287"/>
                </a:lnTo>
                <a:lnTo>
                  <a:pt x="2707652" y="13576"/>
                </a:lnTo>
                <a:lnTo>
                  <a:pt x="2713228" y="10795"/>
                </a:lnTo>
                <a:lnTo>
                  <a:pt x="2714625" y="9105"/>
                </a:lnTo>
                <a:lnTo>
                  <a:pt x="2714625" y="5168"/>
                </a:lnTo>
                <a:lnTo>
                  <a:pt x="2713228" y="3479"/>
                </a:lnTo>
                <a:lnTo>
                  <a:pt x="2707652" y="685"/>
                </a:lnTo>
                <a:lnTo>
                  <a:pt x="2704287" y="0"/>
                </a:lnTo>
                <a:close/>
              </a:path>
            </a:pathLst>
          </a:custGeom>
          <a:solidFill>
            <a:srgbClr val="D8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000" y="4930778"/>
            <a:ext cx="2181225" cy="657225"/>
          </a:xfrm>
          <a:custGeom>
            <a:avLst/>
            <a:gdLst/>
            <a:ahLst/>
            <a:cxnLst/>
            <a:rect l="l" t="t" r="r" b="b"/>
            <a:pathLst>
              <a:path w="2181225" h="657225">
                <a:moveTo>
                  <a:pt x="2160320" y="0"/>
                </a:moveTo>
                <a:lnTo>
                  <a:pt x="20910" y="0"/>
                </a:lnTo>
                <a:lnTo>
                  <a:pt x="17834" y="609"/>
                </a:lnTo>
                <a:lnTo>
                  <a:pt x="0" y="20904"/>
                </a:lnTo>
                <a:lnTo>
                  <a:pt x="0" y="633120"/>
                </a:lnTo>
                <a:lnTo>
                  <a:pt x="0" y="636315"/>
                </a:lnTo>
                <a:lnTo>
                  <a:pt x="20910" y="657226"/>
                </a:lnTo>
                <a:lnTo>
                  <a:pt x="2160320" y="657226"/>
                </a:lnTo>
                <a:lnTo>
                  <a:pt x="2181225" y="636315"/>
                </a:lnTo>
                <a:lnTo>
                  <a:pt x="2181225" y="20904"/>
                </a:lnTo>
                <a:lnTo>
                  <a:pt x="2163394" y="609"/>
                </a:lnTo>
                <a:lnTo>
                  <a:pt x="2160320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78724" y="5066001"/>
            <a:ext cx="18605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1" spc="-50" dirty="0">
                <a:solidFill>
                  <a:srgbClr val="3D3737"/>
                </a:solidFill>
                <a:latin typeface="Tahoma"/>
                <a:cs typeface="Tahoma"/>
              </a:rPr>
              <a:t>3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2260" y="5099053"/>
            <a:ext cx="113474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40" dirty="0">
                <a:solidFill>
                  <a:srgbClr val="3D3737"/>
                </a:solidFill>
                <a:latin typeface="Tahoma"/>
                <a:cs typeface="Tahoma"/>
              </a:rPr>
              <a:t>Messages</a:t>
            </a:r>
            <a:endParaRPr sz="17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77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20"/>
              </a:spcBef>
            </a:pPr>
            <a:r>
              <a:rPr spc="65" dirty="0"/>
              <a:t>Flow</a:t>
            </a:r>
            <a:r>
              <a:rPr spc="-65" dirty="0"/>
              <a:t> </a:t>
            </a:r>
            <a:r>
              <a:rPr spc="55" dirty="0"/>
              <a:t>Diagram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45029" y="1110075"/>
            <a:ext cx="11775029" cy="55689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1116" y="811219"/>
            <a:ext cx="10107767" cy="606425"/>
          </a:xfrm>
          <a:prstGeom prst="rect">
            <a:avLst/>
          </a:prstGeom>
        </p:spPr>
        <p:txBody>
          <a:bodyPr vert="horz" wrap="square" lIns="0" tIns="83534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20"/>
              </a:spcBef>
            </a:pPr>
            <a:r>
              <a:rPr sz="3550" spc="55" dirty="0"/>
              <a:t>SENSORS</a:t>
            </a:r>
            <a:endParaRPr sz="35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9056" y="3498443"/>
            <a:ext cx="5288013" cy="25943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0385" y="4698160"/>
            <a:ext cx="1526540" cy="122364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065" marR="5080" algn="ctr">
              <a:lnSpc>
                <a:spcPct val="104800"/>
              </a:lnSpc>
              <a:spcBef>
                <a:spcPts val="10"/>
              </a:spcBef>
            </a:pPr>
            <a:r>
              <a:rPr sz="1550" b="1" spc="-10" dirty="0">
                <a:latin typeface="Tahoma"/>
                <a:cs typeface="Tahoma"/>
              </a:rPr>
              <a:t>Accelerometer sensor(ACC)</a:t>
            </a:r>
            <a:endParaRPr sz="155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1100" b="1" spc="-110" dirty="0">
                <a:solidFill>
                  <a:srgbClr val="3D3737"/>
                </a:solidFill>
                <a:latin typeface="Tahoma"/>
                <a:cs typeface="Tahoma"/>
              </a:rPr>
              <a:t>BMA</a:t>
            </a:r>
            <a:r>
              <a:rPr sz="1100" b="1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95" dirty="0">
                <a:solidFill>
                  <a:srgbClr val="3D3737"/>
                </a:solidFill>
                <a:latin typeface="Tahoma"/>
                <a:cs typeface="Tahoma"/>
              </a:rPr>
              <a:t>456,</a:t>
            </a:r>
            <a:r>
              <a:rPr sz="1100" b="1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5" dirty="0">
                <a:solidFill>
                  <a:srgbClr val="3D3737"/>
                </a:solidFill>
                <a:latin typeface="Tahoma"/>
                <a:cs typeface="Tahoma"/>
              </a:rPr>
              <a:t>ADXL</a:t>
            </a:r>
            <a:r>
              <a:rPr sz="1100" b="1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25" dirty="0">
                <a:solidFill>
                  <a:srgbClr val="3D3737"/>
                </a:solidFill>
                <a:latin typeface="Tahoma"/>
                <a:cs typeface="Tahoma"/>
              </a:rPr>
              <a:t>362</a:t>
            </a:r>
            <a:endParaRPr sz="1100" dirty="0">
              <a:latin typeface="Tahoma"/>
              <a:cs typeface="Tahoma"/>
            </a:endParaRPr>
          </a:p>
          <a:p>
            <a:pPr marL="64135" marR="58419" algn="ctr">
              <a:lnSpc>
                <a:spcPts val="1730"/>
              </a:lnSpc>
              <a:spcBef>
                <a:spcPts val="25"/>
              </a:spcBef>
            </a:pP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Apple,</a:t>
            </a:r>
            <a:r>
              <a:rPr sz="11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Fitbit,</a:t>
            </a:r>
            <a:r>
              <a:rPr sz="11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Samsung, Garmin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3626" y="2514645"/>
            <a:ext cx="1781175" cy="144272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algn="ctr">
              <a:lnSpc>
                <a:spcPct val="104800"/>
              </a:lnSpc>
              <a:spcBef>
                <a:spcPts val="10"/>
              </a:spcBef>
            </a:pPr>
            <a:r>
              <a:rPr sz="1550" b="1" dirty="0">
                <a:latin typeface="Tahoma"/>
                <a:cs typeface="Tahoma"/>
              </a:rPr>
              <a:t>Photo</a:t>
            </a:r>
            <a:r>
              <a:rPr sz="1550" b="1" spc="170" dirty="0">
                <a:latin typeface="Tahoma"/>
                <a:cs typeface="Tahoma"/>
              </a:rPr>
              <a:t> </a:t>
            </a:r>
            <a:r>
              <a:rPr sz="1550" b="1" spc="-10" dirty="0">
                <a:latin typeface="Tahoma"/>
                <a:cs typeface="Tahoma"/>
              </a:rPr>
              <a:t>Plethysmo </a:t>
            </a:r>
            <a:r>
              <a:rPr sz="1550" b="1" dirty="0">
                <a:latin typeface="Tahoma"/>
                <a:cs typeface="Tahoma"/>
              </a:rPr>
              <a:t>Graphy</a:t>
            </a:r>
            <a:r>
              <a:rPr sz="1550" b="1" spc="45" dirty="0">
                <a:latin typeface="Tahoma"/>
                <a:cs typeface="Tahoma"/>
              </a:rPr>
              <a:t> </a:t>
            </a:r>
            <a:r>
              <a:rPr sz="1550" b="1" spc="-20" dirty="0">
                <a:latin typeface="Tahoma"/>
                <a:cs typeface="Tahoma"/>
              </a:rPr>
              <a:t>(PPG)</a:t>
            </a:r>
            <a:endParaRPr sz="1550" dirty="0">
              <a:latin typeface="Tahoma"/>
              <a:cs typeface="Tahoma"/>
            </a:endParaRPr>
          </a:p>
          <a:p>
            <a:pPr marL="109855" marR="104775" algn="ctr">
              <a:lnSpc>
                <a:spcPct val="125000"/>
              </a:lnSpc>
              <a:spcBef>
                <a:spcPts val="585"/>
              </a:spcBef>
            </a:pPr>
            <a:r>
              <a:rPr sz="1100" b="1" spc="-90" dirty="0">
                <a:solidFill>
                  <a:srgbClr val="3D3737"/>
                </a:solidFill>
                <a:latin typeface="Tahoma"/>
                <a:cs typeface="Tahoma"/>
              </a:rPr>
              <a:t>Maxim</a:t>
            </a:r>
            <a:r>
              <a:rPr sz="1100" b="1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0" dirty="0">
                <a:solidFill>
                  <a:srgbClr val="3D3737"/>
                </a:solidFill>
                <a:latin typeface="Tahoma"/>
                <a:cs typeface="Tahoma"/>
              </a:rPr>
              <a:t>Max</a:t>
            </a:r>
            <a:r>
              <a:rPr sz="1100" b="1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0" dirty="0">
                <a:solidFill>
                  <a:srgbClr val="3D3737"/>
                </a:solidFill>
                <a:latin typeface="Tahoma"/>
                <a:cs typeface="Tahoma"/>
              </a:rPr>
              <a:t>86141,</a:t>
            </a:r>
            <a:r>
              <a:rPr sz="1100" b="1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75" dirty="0">
                <a:solidFill>
                  <a:srgbClr val="3D3737"/>
                </a:solidFill>
                <a:latin typeface="Tahoma"/>
                <a:cs typeface="Tahoma"/>
              </a:rPr>
              <a:t>TIAFE </a:t>
            </a:r>
            <a:r>
              <a:rPr sz="1100" b="1" spc="-20" dirty="0">
                <a:solidFill>
                  <a:srgbClr val="3D3737"/>
                </a:solidFill>
                <a:latin typeface="Tahoma"/>
                <a:cs typeface="Tahoma"/>
              </a:rPr>
              <a:t>4950</a:t>
            </a:r>
            <a:endParaRPr sz="1100" dirty="0">
              <a:latin typeface="Tahoma"/>
              <a:cs typeface="Tahoma"/>
            </a:endParaRPr>
          </a:p>
          <a:p>
            <a:pPr marL="191135" marR="186055" algn="ctr">
              <a:lnSpc>
                <a:spcPct val="130700"/>
              </a:lnSpc>
            </a:pP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Apple,</a:t>
            </a:r>
            <a:r>
              <a:rPr sz="11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Fitbit,</a:t>
            </a:r>
            <a:r>
              <a:rPr sz="11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Samsung, Garmin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7912" y="1745526"/>
            <a:ext cx="1756410" cy="144272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algn="ctr">
              <a:lnSpc>
                <a:spcPct val="104800"/>
              </a:lnSpc>
              <a:spcBef>
                <a:spcPts val="10"/>
              </a:spcBef>
            </a:pPr>
            <a:r>
              <a:rPr sz="1550" b="1" spc="-55" dirty="0">
                <a:latin typeface="Tahoma"/>
                <a:cs typeface="Tahoma"/>
              </a:rPr>
              <a:t>PPG+ACC+SpO2+ </a:t>
            </a:r>
            <a:r>
              <a:rPr sz="1550" b="1" spc="-25" dirty="0">
                <a:latin typeface="Tahoma"/>
                <a:cs typeface="Tahoma"/>
              </a:rPr>
              <a:t>HRV</a:t>
            </a:r>
            <a:endParaRPr sz="1550" dirty="0">
              <a:latin typeface="Tahoma"/>
              <a:cs typeface="Tahoma"/>
            </a:endParaRPr>
          </a:p>
          <a:p>
            <a:pPr marL="292735" marR="287020" algn="ctr">
              <a:lnSpc>
                <a:spcPct val="130700"/>
              </a:lnSpc>
              <a:spcBef>
                <a:spcPts val="509"/>
              </a:spcBef>
            </a:pPr>
            <a:r>
              <a:rPr sz="1100" b="1" spc="-90" dirty="0">
                <a:solidFill>
                  <a:srgbClr val="3D3737"/>
                </a:solidFill>
                <a:latin typeface="Tahoma"/>
                <a:cs typeface="Tahoma"/>
              </a:rPr>
              <a:t>Maxim</a:t>
            </a:r>
            <a:r>
              <a:rPr sz="1100" b="1" spc="-7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0" dirty="0">
                <a:solidFill>
                  <a:srgbClr val="3D3737"/>
                </a:solidFill>
                <a:latin typeface="Tahoma"/>
                <a:cs typeface="Tahoma"/>
              </a:rPr>
              <a:t>Max</a:t>
            </a:r>
            <a:r>
              <a:rPr sz="1100" b="1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85" dirty="0">
                <a:solidFill>
                  <a:srgbClr val="3D3737"/>
                </a:solidFill>
                <a:latin typeface="Tahoma"/>
                <a:cs typeface="Tahoma"/>
              </a:rPr>
              <a:t>86150, </a:t>
            </a:r>
            <a:r>
              <a:rPr sz="1100" b="1" spc="-10" dirty="0">
                <a:solidFill>
                  <a:srgbClr val="3D3737"/>
                </a:solidFill>
                <a:latin typeface="Tahoma"/>
                <a:cs typeface="Tahoma"/>
              </a:rPr>
              <a:t>LSM6DSOX</a:t>
            </a:r>
            <a:endParaRPr sz="1100" dirty="0">
              <a:latin typeface="Tahoma"/>
              <a:cs typeface="Tahoma"/>
            </a:endParaRPr>
          </a:p>
          <a:p>
            <a:pPr marL="144145" marR="109220" algn="ctr">
              <a:lnSpc>
                <a:spcPts val="1730"/>
              </a:lnSpc>
              <a:spcBef>
                <a:spcPts val="25"/>
              </a:spcBef>
            </a:pP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Fitbit,</a:t>
            </a:r>
            <a:r>
              <a:rPr sz="11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3D3737"/>
                </a:solidFill>
                <a:latin typeface="Tahoma"/>
                <a:cs typeface="Tahoma"/>
              </a:rPr>
              <a:t>Samsung,</a:t>
            </a:r>
            <a:r>
              <a:rPr sz="1100" spc="-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Garmin, Whoop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15200" y="2203038"/>
            <a:ext cx="2244877" cy="1734642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81280" marR="71120" algn="ctr">
              <a:lnSpc>
                <a:spcPct val="104800"/>
              </a:lnSpc>
              <a:spcBef>
                <a:spcPts val="10"/>
              </a:spcBef>
            </a:pPr>
            <a:r>
              <a:rPr sz="1550" b="1" dirty="0">
                <a:latin typeface="Tahoma"/>
                <a:cs typeface="Tahoma"/>
              </a:rPr>
              <a:t>HRV</a:t>
            </a:r>
            <a:r>
              <a:rPr sz="1550" b="1" spc="90" dirty="0">
                <a:latin typeface="Tahoma"/>
                <a:cs typeface="Tahoma"/>
              </a:rPr>
              <a:t> </a:t>
            </a:r>
            <a:r>
              <a:rPr sz="1550" b="1" spc="-20" dirty="0">
                <a:latin typeface="Tahoma"/>
                <a:cs typeface="Tahoma"/>
              </a:rPr>
              <a:t>from </a:t>
            </a:r>
            <a:r>
              <a:rPr sz="1550" b="1" spc="-30" dirty="0">
                <a:latin typeface="Tahoma"/>
                <a:cs typeface="Tahoma"/>
              </a:rPr>
              <a:t>PPG</a:t>
            </a:r>
            <a:r>
              <a:rPr lang="en-US" sz="1550" b="1" spc="-30" dirty="0">
                <a:latin typeface="Tahoma"/>
                <a:cs typeface="Tahoma"/>
              </a:rPr>
              <a:t> </a:t>
            </a:r>
            <a:r>
              <a:rPr sz="1550" b="1" spc="-30" dirty="0">
                <a:latin typeface="Tahoma"/>
                <a:cs typeface="Tahoma"/>
              </a:rPr>
              <a:t>+</a:t>
            </a:r>
            <a:r>
              <a:rPr lang="en-US" sz="1550" b="1" spc="-30" dirty="0">
                <a:latin typeface="Tahoma"/>
                <a:cs typeface="Tahoma"/>
              </a:rPr>
              <a:t> Electro Dermal Activity (</a:t>
            </a:r>
            <a:r>
              <a:rPr sz="1550" b="1" spc="-30" dirty="0">
                <a:latin typeface="Tahoma"/>
                <a:cs typeface="Tahoma"/>
              </a:rPr>
              <a:t>EDA</a:t>
            </a:r>
            <a:r>
              <a:rPr lang="en-US" sz="1550" b="1" spc="-30" dirty="0">
                <a:latin typeface="Tahoma"/>
                <a:cs typeface="Tahoma"/>
              </a:rPr>
              <a:t>)</a:t>
            </a:r>
            <a:r>
              <a:rPr sz="1550" b="1" spc="-30" dirty="0">
                <a:latin typeface="Tahoma"/>
                <a:cs typeface="Tahoma"/>
              </a:rPr>
              <a:t>+</a:t>
            </a:r>
            <a:r>
              <a:rPr lang="en-US" sz="1550" b="1" spc="-30" dirty="0">
                <a:latin typeface="Tahoma"/>
                <a:cs typeface="Tahoma"/>
              </a:rPr>
              <a:t> Galvanic Skin Response (</a:t>
            </a:r>
            <a:r>
              <a:rPr sz="1550" b="1" spc="-30" dirty="0">
                <a:latin typeface="Tahoma"/>
                <a:cs typeface="Tahoma"/>
              </a:rPr>
              <a:t>GSR</a:t>
            </a:r>
            <a:r>
              <a:rPr lang="en-US" sz="1550" b="1" spc="-30" dirty="0">
                <a:latin typeface="Tahoma"/>
                <a:cs typeface="Tahoma"/>
              </a:rPr>
              <a:t>)</a:t>
            </a:r>
            <a:endParaRPr sz="1550" dirty="0">
              <a:latin typeface="Tahoma"/>
              <a:cs typeface="Tahoma"/>
            </a:endParaRPr>
          </a:p>
          <a:p>
            <a:pPr marL="12065" marR="5080" algn="ctr">
              <a:lnSpc>
                <a:spcPct val="130700"/>
              </a:lnSpc>
              <a:spcBef>
                <a:spcPts val="509"/>
              </a:spcBef>
            </a:pPr>
            <a:r>
              <a:rPr sz="1100" b="1" spc="-105" dirty="0">
                <a:solidFill>
                  <a:srgbClr val="3D3737"/>
                </a:solidFill>
                <a:latin typeface="Tahoma"/>
                <a:cs typeface="Tahoma"/>
              </a:rPr>
              <a:t>EDA</a:t>
            </a:r>
            <a:r>
              <a:rPr sz="1100" b="1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75" dirty="0">
                <a:solidFill>
                  <a:srgbClr val="3D3737"/>
                </a:solidFill>
                <a:latin typeface="Tahoma"/>
                <a:cs typeface="Tahoma"/>
              </a:rPr>
              <a:t>Sensor,</a:t>
            </a:r>
            <a:r>
              <a:rPr sz="1100" b="1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100" dirty="0">
                <a:solidFill>
                  <a:srgbClr val="3D3737"/>
                </a:solidFill>
                <a:latin typeface="Tahoma"/>
                <a:cs typeface="Tahoma"/>
              </a:rPr>
              <a:t>GSR</a:t>
            </a:r>
            <a:r>
              <a:rPr sz="1100" b="1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b="1" spc="-80" dirty="0">
                <a:solidFill>
                  <a:srgbClr val="3D3737"/>
                </a:solidFill>
                <a:latin typeface="Tahoma"/>
                <a:cs typeface="Tahoma"/>
              </a:rPr>
              <a:t>(Custom) </a:t>
            </a:r>
            <a:r>
              <a:rPr sz="1100" dirty="0">
                <a:solidFill>
                  <a:srgbClr val="3D3737"/>
                </a:solidFill>
                <a:latin typeface="Tahoma"/>
                <a:cs typeface="Tahoma"/>
              </a:rPr>
              <a:t>Fitbit</a:t>
            </a:r>
            <a:r>
              <a:rPr sz="1100" spc="-5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3D3737"/>
                </a:solidFill>
                <a:latin typeface="Tahoma"/>
                <a:cs typeface="Tahoma"/>
              </a:rPr>
              <a:t>Sense,Galaxy</a:t>
            </a:r>
            <a:r>
              <a:rPr sz="1100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Watch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Samsung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9200" y="4807699"/>
            <a:ext cx="1762760" cy="10045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9050" marR="9525" algn="ctr">
              <a:lnSpc>
                <a:spcPct val="100800"/>
              </a:lnSpc>
              <a:spcBef>
                <a:spcPts val="85"/>
              </a:spcBef>
            </a:pPr>
            <a:r>
              <a:rPr sz="1550" b="1" spc="-20" dirty="0">
                <a:latin typeface="Tahoma"/>
                <a:cs typeface="Tahoma"/>
              </a:rPr>
              <a:t>PPG+ACC+Metab </a:t>
            </a:r>
            <a:r>
              <a:rPr sz="1550" b="1" dirty="0">
                <a:latin typeface="Tahoma"/>
                <a:cs typeface="Tahoma"/>
              </a:rPr>
              <a:t>olic</a:t>
            </a:r>
            <a:r>
              <a:rPr sz="1550" b="1" spc="40" dirty="0">
                <a:latin typeface="Tahoma"/>
                <a:cs typeface="Tahoma"/>
              </a:rPr>
              <a:t> </a:t>
            </a:r>
            <a:r>
              <a:rPr sz="1550" b="1" spc="-10" dirty="0">
                <a:latin typeface="Tahoma"/>
                <a:cs typeface="Tahoma"/>
              </a:rPr>
              <a:t>Model</a:t>
            </a:r>
            <a:endParaRPr sz="155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1100" b="1" spc="-65" dirty="0">
                <a:solidFill>
                  <a:srgbClr val="3D3737"/>
                </a:solidFill>
                <a:latin typeface="Tahoma"/>
                <a:cs typeface="Tahoma"/>
              </a:rPr>
              <a:t>ADXL362+MAX86141</a:t>
            </a:r>
            <a:endParaRPr sz="11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100" spc="-20" dirty="0">
                <a:solidFill>
                  <a:srgbClr val="3D3737"/>
                </a:solidFill>
                <a:latin typeface="Tahoma"/>
                <a:cs typeface="Tahoma"/>
              </a:rPr>
              <a:t>Apple,</a:t>
            </a:r>
            <a:r>
              <a:rPr sz="11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Fitbit,Garmin,</a:t>
            </a:r>
            <a:r>
              <a:rPr sz="1100" spc="-5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3D3737"/>
                </a:solidFill>
                <a:latin typeface="Tahoma"/>
                <a:cs typeface="Tahoma"/>
              </a:rPr>
              <a:t>Huawei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20889" y="0"/>
            <a:ext cx="12722578" cy="7156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2999" y="2005576"/>
            <a:ext cx="3873318" cy="74507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125" dirty="0"/>
              <a:t>Thank</a:t>
            </a:r>
            <a:r>
              <a:rPr sz="4750" spc="-150" dirty="0"/>
              <a:t> </a:t>
            </a:r>
            <a:r>
              <a:rPr sz="4750" spc="-30" dirty="0"/>
              <a:t>You!</a:t>
            </a:r>
            <a:endParaRPr sz="4750" dirty="0"/>
          </a:p>
        </p:txBody>
      </p:sp>
      <p:sp>
        <p:nvSpPr>
          <p:cNvPr id="4" name="object 4"/>
          <p:cNvSpPr txBox="1"/>
          <p:nvPr/>
        </p:nvSpPr>
        <p:spPr>
          <a:xfrm>
            <a:off x="470388" y="3011044"/>
            <a:ext cx="9664212" cy="7024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900" spc="-150" dirty="0">
                <a:solidFill>
                  <a:srgbClr val="3D3737"/>
                </a:solidFill>
                <a:latin typeface="Tahoma"/>
                <a:cs typeface="Tahoma"/>
              </a:rPr>
              <a:t>We</a:t>
            </a:r>
            <a:r>
              <a:rPr sz="1900" spc="-1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45" dirty="0">
                <a:solidFill>
                  <a:srgbClr val="3D3737"/>
                </a:solidFill>
                <a:latin typeface="Tahoma"/>
                <a:cs typeface="Tahoma"/>
              </a:rPr>
              <a:t>appreciate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50" dirty="0">
                <a:solidFill>
                  <a:srgbClr val="3D3737"/>
                </a:solidFill>
                <a:latin typeface="Tahoma"/>
                <a:cs typeface="Tahoma"/>
              </a:rPr>
              <a:t>your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40" dirty="0">
                <a:solidFill>
                  <a:srgbClr val="3D3737"/>
                </a:solidFill>
                <a:latin typeface="Tahoma"/>
                <a:cs typeface="Tahoma"/>
              </a:rPr>
              <a:t>attention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4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50" dirty="0">
                <a:solidFill>
                  <a:srgbClr val="3D3737"/>
                </a:solidFill>
                <a:latin typeface="Tahoma"/>
                <a:cs typeface="Tahoma"/>
              </a:rPr>
              <a:t>interest</a:t>
            </a:r>
            <a:r>
              <a:rPr sz="1900" spc="-1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3D3737"/>
                </a:solidFill>
                <a:latin typeface="Tahoma"/>
                <a:cs typeface="Tahoma"/>
              </a:rPr>
              <a:t>in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35" dirty="0">
                <a:solidFill>
                  <a:srgbClr val="3D3737"/>
                </a:solidFill>
                <a:latin typeface="Tahoma"/>
                <a:cs typeface="Tahoma"/>
              </a:rPr>
              <a:t>our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75" dirty="0">
                <a:solidFill>
                  <a:srgbClr val="3D3737"/>
                </a:solidFill>
                <a:latin typeface="Tahoma"/>
                <a:cs typeface="Tahoma"/>
              </a:rPr>
              <a:t>system.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150" dirty="0">
                <a:solidFill>
                  <a:srgbClr val="3D3737"/>
                </a:solidFill>
                <a:latin typeface="Tahoma"/>
                <a:cs typeface="Tahoma"/>
              </a:rPr>
              <a:t>We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65" dirty="0">
                <a:solidFill>
                  <a:srgbClr val="3D3737"/>
                </a:solidFill>
                <a:latin typeface="Tahoma"/>
                <a:cs typeface="Tahoma"/>
              </a:rPr>
              <a:t>are</a:t>
            </a:r>
            <a:r>
              <a:rPr sz="1900" spc="-1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35" dirty="0">
                <a:solidFill>
                  <a:srgbClr val="3D3737"/>
                </a:solidFill>
                <a:latin typeface="Tahoma"/>
                <a:cs typeface="Tahoma"/>
              </a:rPr>
              <a:t>dedicated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3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900" spc="-17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3D3737"/>
                </a:solidFill>
                <a:latin typeface="Tahoma"/>
                <a:cs typeface="Tahoma"/>
              </a:rPr>
              <a:t>providing </a:t>
            </a:r>
            <a:r>
              <a:rPr sz="1900" spc="-50" dirty="0">
                <a:solidFill>
                  <a:srgbClr val="3D3737"/>
                </a:solidFill>
                <a:latin typeface="Tahoma"/>
                <a:cs typeface="Tahoma"/>
              </a:rPr>
              <a:t>comprehensive</a:t>
            </a:r>
            <a:r>
              <a:rPr sz="1900" spc="-1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35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900" spc="-1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60" dirty="0">
                <a:solidFill>
                  <a:srgbClr val="3D3737"/>
                </a:solidFill>
                <a:latin typeface="Tahoma"/>
                <a:cs typeface="Tahoma"/>
              </a:rPr>
              <a:t>management</a:t>
            </a:r>
            <a:r>
              <a:rPr sz="1900" spc="-1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3D3737"/>
                </a:solidFill>
                <a:latin typeface="Tahoma"/>
                <a:cs typeface="Tahoma"/>
              </a:rPr>
              <a:t>solutions.</a:t>
            </a:r>
            <a:endParaRPr sz="19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757" y="4674762"/>
            <a:ext cx="3980747" cy="3308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b="1" dirty="0">
                <a:latin typeface="Tahoma"/>
                <a:cs typeface="Tahoma"/>
              </a:rPr>
              <a:t>Share</a:t>
            </a:r>
            <a:r>
              <a:rPr sz="2050" b="1" spc="35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your</a:t>
            </a:r>
            <a:r>
              <a:rPr sz="2050" b="1" spc="40" dirty="0">
                <a:latin typeface="Tahoma"/>
                <a:cs typeface="Tahoma"/>
              </a:rPr>
              <a:t> </a:t>
            </a:r>
            <a:r>
              <a:rPr sz="2050" b="1" spc="65" dirty="0">
                <a:latin typeface="Tahoma"/>
                <a:cs typeface="Tahoma"/>
              </a:rPr>
              <a:t>feedback</a:t>
            </a:r>
            <a:r>
              <a:rPr sz="2050" b="1" spc="45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here!</a:t>
            </a:r>
            <a:endParaRPr sz="2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8835" y="0"/>
            <a:ext cx="6361287" cy="7156450"/>
            <a:chOff x="5715000" y="9525"/>
            <a:chExt cx="5714999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0" y="9525"/>
              <a:ext cx="5714999" cy="6429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700" y="247649"/>
              <a:ext cx="4419599" cy="595312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086" y="2012854"/>
            <a:ext cx="2865120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-10" dirty="0"/>
              <a:t>Introduction</a:t>
            </a:r>
            <a:endParaRPr sz="3450"/>
          </a:p>
        </p:txBody>
      </p:sp>
      <p:grpSp>
        <p:nvGrpSpPr>
          <p:cNvPr id="7" name="object 7"/>
          <p:cNvGrpSpPr/>
          <p:nvPr/>
        </p:nvGrpSpPr>
        <p:grpSpPr>
          <a:xfrm>
            <a:off x="381000" y="2866008"/>
            <a:ext cx="4362450" cy="800100"/>
            <a:chOff x="676275" y="2526283"/>
            <a:chExt cx="4362450" cy="800100"/>
          </a:xfrm>
        </p:grpSpPr>
        <p:sp>
          <p:nvSpPr>
            <p:cNvPr id="8" name="object 8"/>
            <p:cNvSpPr/>
            <p:nvPr/>
          </p:nvSpPr>
          <p:spPr>
            <a:xfrm>
              <a:off x="676275" y="2743199"/>
              <a:ext cx="4362450" cy="583565"/>
            </a:xfrm>
            <a:custGeom>
              <a:avLst/>
              <a:gdLst/>
              <a:ahLst/>
              <a:cxnLst/>
              <a:rect l="l" t="t" r="r" b="b"/>
              <a:pathLst>
                <a:path w="4362450" h="583564">
                  <a:moveTo>
                    <a:pt x="4362450" y="12395"/>
                  </a:moveTo>
                  <a:lnTo>
                    <a:pt x="4350055" y="0"/>
                  </a:lnTo>
                  <a:lnTo>
                    <a:pt x="12382" y="0"/>
                  </a:lnTo>
                  <a:lnTo>
                    <a:pt x="0" y="12395"/>
                  </a:lnTo>
                  <a:lnTo>
                    <a:pt x="0" y="14287"/>
                  </a:lnTo>
                  <a:lnTo>
                    <a:pt x="0" y="16179"/>
                  </a:lnTo>
                  <a:lnTo>
                    <a:pt x="12382" y="28575"/>
                  </a:lnTo>
                  <a:lnTo>
                    <a:pt x="1023937" y="28575"/>
                  </a:lnTo>
                  <a:lnTo>
                    <a:pt x="1023937" y="568896"/>
                  </a:lnTo>
                  <a:lnTo>
                    <a:pt x="1023937" y="570788"/>
                  </a:lnTo>
                  <a:lnTo>
                    <a:pt x="1024305" y="572617"/>
                  </a:lnTo>
                  <a:lnTo>
                    <a:pt x="1036332" y="583184"/>
                  </a:lnTo>
                  <a:lnTo>
                    <a:pt x="1040117" y="583184"/>
                  </a:lnTo>
                  <a:lnTo>
                    <a:pt x="1052512" y="570788"/>
                  </a:lnTo>
                  <a:lnTo>
                    <a:pt x="1052512" y="28575"/>
                  </a:lnTo>
                  <a:lnTo>
                    <a:pt x="4350055" y="28575"/>
                  </a:lnTo>
                  <a:lnTo>
                    <a:pt x="4362450" y="16179"/>
                  </a:lnTo>
                  <a:lnTo>
                    <a:pt x="4362450" y="12395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04950" y="2526283"/>
              <a:ext cx="428625" cy="438150"/>
            </a:xfrm>
            <a:custGeom>
              <a:avLst/>
              <a:gdLst/>
              <a:ahLst/>
              <a:cxnLst/>
              <a:rect l="l" t="t" r="r" b="b"/>
              <a:pathLst>
                <a:path w="428625" h="438150">
                  <a:moveTo>
                    <a:pt x="407720" y="0"/>
                  </a:moveTo>
                  <a:lnTo>
                    <a:pt x="20904" y="0"/>
                  </a:lnTo>
                  <a:lnTo>
                    <a:pt x="17830" y="609"/>
                  </a:lnTo>
                  <a:lnTo>
                    <a:pt x="0" y="20904"/>
                  </a:lnTo>
                  <a:lnTo>
                    <a:pt x="0" y="414045"/>
                  </a:lnTo>
                  <a:lnTo>
                    <a:pt x="0" y="417245"/>
                  </a:lnTo>
                  <a:lnTo>
                    <a:pt x="20904" y="438150"/>
                  </a:lnTo>
                  <a:lnTo>
                    <a:pt x="407720" y="438150"/>
                  </a:lnTo>
                  <a:lnTo>
                    <a:pt x="428625" y="417245"/>
                  </a:lnTo>
                  <a:lnTo>
                    <a:pt x="428625" y="20904"/>
                  </a:lnTo>
                  <a:lnTo>
                    <a:pt x="410794" y="609"/>
                  </a:lnTo>
                  <a:lnTo>
                    <a:pt x="407720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5935" y="2619146"/>
              <a:ext cx="197485" cy="257175"/>
            </a:xfrm>
            <a:custGeom>
              <a:avLst/>
              <a:gdLst/>
              <a:ahLst/>
              <a:cxnLst/>
              <a:rect l="l" t="t" r="r" b="b"/>
              <a:pathLst>
                <a:path w="197485" h="257175">
                  <a:moveTo>
                    <a:pt x="139636" y="0"/>
                  </a:moveTo>
                  <a:lnTo>
                    <a:pt x="57492" y="0"/>
                  </a:lnTo>
                  <a:lnTo>
                    <a:pt x="47904" y="1937"/>
                  </a:lnTo>
                  <a:lnTo>
                    <a:pt x="40073" y="7219"/>
                  </a:lnTo>
                  <a:lnTo>
                    <a:pt x="34791" y="15055"/>
                  </a:lnTo>
                  <a:lnTo>
                    <a:pt x="32854" y="24650"/>
                  </a:lnTo>
                  <a:lnTo>
                    <a:pt x="32854" y="33680"/>
                  </a:lnTo>
                  <a:lnTo>
                    <a:pt x="19818" y="38777"/>
                  </a:lnTo>
                  <a:lnTo>
                    <a:pt x="9402" y="47778"/>
                  </a:lnTo>
                  <a:lnTo>
                    <a:pt x="2499" y="59792"/>
                  </a:lnTo>
                  <a:lnTo>
                    <a:pt x="0" y="73926"/>
                  </a:lnTo>
                  <a:lnTo>
                    <a:pt x="0" y="188912"/>
                  </a:lnTo>
                  <a:lnTo>
                    <a:pt x="2499" y="203051"/>
                  </a:lnTo>
                  <a:lnTo>
                    <a:pt x="9402" y="215064"/>
                  </a:lnTo>
                  <a:lnTo>
                    <a:pt x="19818" y="224063"/>
                  </a:lnTo>
                  <a:lnTo>
                    <a:pt x="32854" y="229158"/>
                  </a:lnTo>
                  <a:lnTo>
                    <a:pt x="32854" y="238201"/>
                  </a:lnTo>
                  <a:lnTo>
                    <a:pt x="34791" y="247789"/>
                  </a:lnTo>
                  <a:lnTo>
                    <a:pt x="40073" y="255620"/>
                  </a:lnTo>
                  <a:lnTo>
                    <a:pt x="42377" y="257174"/>
                  </a:lnTo>
                  <a:lnTo>
                    <a:pt x="154751" y="257174"/>
                  </a:lnTo>
                  <a:lnTo>
                    <a:pt x="157056" y="255620"/>
                  </a:lnTo>
                  <a:lnTo>
                    <a:pt x="162337" y="247789"/>
                  </a:lnTo>
                  <a:lnTo>
                    <a:pt x="162617" y="246405"/>
                  </a:lnTo>
                  <a:lnTo>
                    <a:pt x="52984" y="246405"/>
                  </a:lnTo>
                  <a:lnTo>
                    <a:pt x="49288" y="242709"/>
                  </a:lnTo>
                  <a:lnTo>
                    <a:pt x="49288" y="229984"/>
                  </a:lnTo>
                  <a:lnTo>
                    <a:pt x="164274" y="229984"/>
                  </a:lnTo>
                  <a:lnTo>
                    <a:pt x="164274" y="229158"/>
                  </a:lnTo>
                  <a:lnTo>
                    <a:pt x="177310" y="224063"/>
                  </a:lnTo>
                  <a:lnTo>
                    <a:pt x="187726" y="215064"/>
                  </a:lnTo>
                  <a:lnTo>
                    <a:pt x="188596" y="213550"/>
                  </a:lnTo>
                  <a:lnTo>
                    <a:pt x="41071" y="213550"/>
                  </a:lnTo>
                  <a:lnTo>
                    <a:pt x="31483" y="211613"/>
                  </a:lnTo>
                  <a:lnTo>
                    <a:pt x="23652" y="206332"/>
                  </a:lnTo>
                  <a:lnTo>
                    <a:pt x="18370" y="198500"/>
                  </a:lnTo>
                  <a:lnTo>
                    <a:pt x="16433" y="188912"/>
                  </a:lnTo>
                  <a:lnTo>
                    <a:pt x="16433" y="73926"/>
                  </a:lnTo>
                  <a:lnTo>
                    <a:pt x="18370" y="64338"/>
                  </a:lnTo>
                  <a:lnTo>
                    <a:pt x="23652" y="56507"/>
                  </a:lnTo>
                  <a:lnTo>
                    <a:pt x="31483" y="51225"/>
                  </a:lnTo>
                  <a:lnTo>
                    <a:pt x="41071" y="49288"/>
                  </a:lnTo>
                  <a:lnTo>
                    <a:pt x="188594" y="49288"/>
                  </a:lnTo>
                  <a:lnTo>
                    <a:pt x="187726" y="47778"/>
                  </a:lnTo>
                  <a:lnTo>
                    <a:pt x="177310" y="38777"/>
                  </a:lnTo>
                  <a:lnTo>
                    <a:pt x="164274" y="33680"/>
                  </a:lnTo>
                  <a:lnTo>
                    <a:pt x="164274" y="32854"/>
                  </a:lnTo>
                  <a:lnTo>
                    <a:pt x="49288" y="32854"/>
                  </a:lnTo>
                  <a:lnTo>
                    <a:pt x="49288" y="20129"/>
                  </a:lnTo>
                  <a:lnTo>
                    <a:pt x="52984" y="16433"/>
                  </a:lnTo>
                  <a:lnTo>
                    <a:pt x="162615" y="16433"/>
                  </a:lnTo>
                  <a:lnTo>
                    <a:pt x="162337" y="15055"/>
                  </a:lnTo>
                  <a:lnTo>
                    <a:pt x="157056" y="7219"/>
                  </a:lnTo>
                  <a:lnTo>
                    <a:pt x="149224" y="1937"/>
                  </a:lnTo>
                  <a:lnTo>
                    <a:pt x="139636" y="0"/>
                  </a:lnTo>
                  <a:close/>
                </a:path>
                <a:path w="197485" h="257175">
                  <a:moveTo>
                    <a:pt x="164274" y="229984"/>
                  </a:moveTo>
                  <a:lnTo>
                    <a:pt x="147840" y="229984"/>
                  </a:lnTo>
                  <a:lnTo>
                    <a:pt x="147840" y="242709"/>
                  </a:lnTo>
                  <a:lnTo>
                    <a:pt x="144144" y="246405"/>
                  </a:lnTo>
                  <a:lnTo>
                    <a:pt x="162617" y="246405"/>
                  </a:lnTo>
                  <a:lnTo>
                    <a:pt x="164274" y="238201"/>
                  </a:lnTo>
                  <a:lnTo>
                    <a:pt x="164274" y="229984"/>
                  </a:lnTo>
                  <a:close/>
                </a:path>
                <a:path w="197485" h="257175">
                  <a:moveTo>
                    <a:pt x="188594" y="49288"/>
                  </a:moveTo>
                  <a:lnTo>
                    <a:pt x="156057" y="49288"/>
                  </a:lnTo>
                  <a:lnTo>
                    <a:pt x="165645" y="51225"/>
                  </a:lnTo>
                  <a:lnTo>
                    <a:pt x="173477" y="56507"/>
                  </a:lnTo>
                  <a:lnTo>
                    <a:pt x="178758" y="64338"/>
                  </a:lnTo>
                  <a:lnTo>
                    <a:pt x="180695" y="73926"/>
                  </a:lnTo>
                  <a:lnTo>
                    <a:pt x="180695" y="188912"/>
                  </a:lnTo>
                  <a:lnTo>
                    <a:pt x="178758" y="198500"/>
                  </a:lnTo>
                  <a:lnTo>
                    <a:pt x="173477" y="206332"/>
                  </a:lnTo>
                  <a:lnTo>
                    <a:pt x="165645" y="211613"/>
                  </a:lnTo>
                  <a:lnTo>
                    <a:pt x="156057" y="213550"/>
                  </a:lnTo>
                  <a:lnTo>
                    <a:pt x="188596" y="213550"/>
                  </a:lnTo>
                  <a:lnTo>
                    <a:pt x="194630" y="203051"/>
                  </a:lnTo>
                  <a:lnTo>
                    <a:pt x="197129" y="188912"/>
                  </a:lnTo>
                  <a:lnTo>
                    <a:pt x="197129" y="73926"/>
                  </a:lnTo>
                  <a:lnTo>
                    <a:pt x="194630" y="59792"/>
                  </a:lnTo>
                  <a:lnTo>
                    <a:pt x="188594" y="49288"/>
                  </a:lnTo>
                  <a:close/>
                </a:path>
                <a:path w="197485" h="257175">
                  <a:moveTo>
                    <a:pt x="80848" y="82143"/>
                  </a:moveTo>
                  <a:lnTo>
                    <a:pt x="72542" y="82143"/>
                  </a:lnTo>
                  <a:lnTo>
                    <a:pt x="60279" y="84619"/>
                  </a:lnTo>
                  <a:lnTo>
                    <a:pt x="50277" y="91366"/>
                  </a:lnTo>
                  <a:lnTo>
                    <a:pt x="43540" y="101367"/>
                  </a:lnTo>
                  <a:lnTo>
                    <a:pt x="41071" y="113601"/>
                  </a:lnTo>
                  <a:lnTo>
                    <a:pt x="41071" y="121919"/>
                  </a:lnTo>
                  <a:lnTo>
                    <a:pt x="44411" y="129933"/>
                  </a:lnTo>
                  <a:lnTo>
                    <a:pt x="50253" y="135839"/>
                  </a:lnTo>
                  <a:lnTo>
                    <a:pt x="95999" y="181470"/>
                  </a:lnTo>
                  <a:lnTo>
                    <a:pt x="101231" y="181470"/>
                  </a:lnTo>
                  <a:lnTo>
                    <a:pt x="121824" y="160883"/>
                  </a:lnTo>
                  <a:lnTo>
                    <a:pt x="98564" y="160883"/>
                  </a:lnTo>
                  <a:lnTo>
                    <a:pt x="59093" y="121411"/>
                  </a:lnTo>
                  <a:lnTo>
                    <a:pt x="57492" y="117614"/>
                  </a:lnTo>
                  <a:lnTo>
                    <a:pt x="57492" y="105295"/>
                  </a:lnTo>
                  <a:lnTo>
                    <a:pt x="64223" y="98564"/>
                  </a:lnTo>
                  <a:lnTo>
                    <a:pt x="151704" y="98564"/>
                  </a:lnTo>
                  <a:lnTo>
                    <a:pt x="149380" y="95122"/>
                  </a:lnTo>
                  <a:lnTo>
                    <a:pt x="98564" y="95122"/>
                  </a:lnTo>
                  <a:lnTo>
                    <a:pt x="94808" y="91366"/>
                  </a:lnTo>
                  <a:lnTo>
                    <a:pt x="88861" y="85483"/>
                  </a:lnTo>
                  <a:lnTo>
                    <a:pt x="80848" y="82143"/>
                  </a:lnTo>
                  <a:close/>
                </a:path>
                <a:path w="197485" h="257175">
                  <a:moveTo>
                    <a:pt x="151704" y="98564"/>
                  </a:moveTo>
                  <a:lnTo>
                    <a:pt x="132905" y="98564"/>
                  </a:lnTo>
                  <a:lnTo>
                    <a:pt x="139636" y="105295"/>
                  </a:lnTo>
                  <a:lnTo>
                    <a:pt x="139636" y="117614"/>
                  </a:lnTo>
                  <a:lnTo>
                    <a:pt x="138036" y="121411"/>
                  </a:lnTo>
                  <a:lnTo>
                    <a:pt x="98564" y="160883"/>
                  </a:lnTo>
                  <a:lnTo>
                    <a:pt x="121824" y="160883"/>
                  </a:lnTo>
                  <a:lnTo>
                    <a:pt x="146875" y="135839"/>
                  </a:lnTo>
                  <a:lnTo>
                    <a:pt x="152717" y="129933"/>
                  </a:lnTo>
                  <a:lnTo>
                    <a:pt x="156057" y="121919"/>
                  </a:lnTo>
                  <a:lnTo>
                    <a:pt x="156057" y="113601"/>
                  </a:lnTo>
                  <a:lnTo>
                    <a:pt x="153586" y="101367"/>
                  </a:lnTo>
                  <a:lnTo>
                    <a:pt x="151704" y="98564"/>
                  </a:lnTo>
                  <a:close/>
                </a:path>
                <a:path w="197485" h="257175">
                  <a:moveTo>
                    <a:pt x="120586" y="98564"/>
                  </a:moveTo>
                  <a:lnTo>
                    <a:pt x="76542" y="98564"/>
                  </a:lnTo>
                  <a:lnTo>
                    <a:pt x="80340" y="100152"/>
                  </a:lnTo>
                  <a:lnTo>
                    <a:pt x="95948" y="115760"/>
                  </a:lnTo>
                  <a:lnTo>
                    <a:pt x="101180" y="115760"/>
                  </a:lnTo>
                  <a:lnTo>
                    <a:pt x="116789" y="100152"/>
                  </a:lnTo>
                  <a:lnTo>
                    <a:pt x="120586" y="98564"/>
                  </a:lnTo>
                  <a:close/>
                </a:path>
                <a:path w="197485" h="257175">
                  <a:moveTo>
                    <a:pt x="124586" y="82143"/>
                  </a:moveTo>
                  <a:lnTo>
                    <a:pt x="116281" y="82143"/>
                  </a:lnTo>
                  <a:lnTo>
                    <a:pt x="110226" y="84619"/>
                  </a:lnTo>
                  <a:lnTo>
                    <a:pt x="108203" y="85483"/>
                  </a:lnTo>
                  <a:lnTo>
                    <a:pt x="98564" y="95122"/>
                  </a:lnTo>
                  <a:lnTo>
                    <a:pt x="149380" y="95122"/>
                  </a:lnTo>
                  <a:lnTo>
                    <a:pt x="146845" y="91366"/>
                  </a:lnTo>
                  <a:lnTo>
                    <a:pt x="136839" y="84619"/>
                  </a:lnTo>
                  <a:lnTo>
                    <a:pt x="124586" y="82143"/>
                  </a:lnTo>
                  <a:close/>
                </a:path>
                <a:path w="197485" h="257175">
                  <a:moveTo>
                    <a:pt x="162615" y="16433"/>
                  </a:moveTo>
                  <a:lnTo>
                    <a:pt x="144144" y="16433"/>
                  </a:lnTo>
                  <a:lnTo>
                    <a:pt x="147840" y="20129"/>
                  </a:lnTo>
                  <a:lnTo>
                    <a:pt x="147840" y="32854"/>
                  </a:lnTo>
                  <a:lnTo>
                    <a:pt x="164274" y="32854"/>
                  </a:lnTo>
                  <a:lnTo>
                    <a:pt x="164274" y="24650"/>
                  </a:lnTo>
                  <a:lnTo>
                    <a:pt x="162615" y="16433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86212" y="2745358"/>
              <a:ext cx="28575" cy="581025"/>
            </a:xfrm>
            <a:custGeom>
              <a:avLst/>
              <a:gdLst/>
              <a:ahLst/>
              <a:cxnLst/>
              <a:rect l="l" t="t" r="r" b="b"/>
              <a:pathLst>
                <a:path w="28575" h="581025">
                  <a:moveTo>
                    <a:pt x="16179" y="0"/>
                  </a:moveTo>
                  <a:lnTo>
                    <a:pt x="12395" y="0"/>
                  </a:lnTo>
                  <a:lnTo>
                    <a:pt x="10566" y="368"/>
                  </a:lnTo>
                  <a:lnTo>
                    <a:pt x="0" y="12395"/>
                  </a:lnTo>
                  <a:lnTo>
                    <a:pt x="0" y="566737"/>
                  </a:lnTo>
                  <a:lnTo>
                    <a:pt x="0" y="568629"/>
                  </a:lnTo>
                  <a:lnTo>
                    <a:pt x="12395" y="581025"/>
                  </a:lnTo>
                  <a:lnTo>
                    <a:pt x="16179" y="581025"/>
                  </a:lnTo>
                  <a:lnTo>
                    <a:pt x="28575" y="568629"/>
                  </a:lnTo>
                  <a:lnTo>
                    <a:pt x="28575" y="12395"/>
                  </a:lnTo>
                  <a:lnTo>
                    <a:pt x="18008" y="368"/>
                  </a:lnTo>
                  <a:lnTo>
                    <a:pt x="16179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81425" y="2526283"/>
              <a:ext cx="428625" cy="438150"/>
            </a:xfrm>
            <a:custGeom>
              <a:avLst/>
              <a:gdLst/>
              <a:ahLst/>
              <a:cxnLst/>
              <a:rect l="l" t="t" r="r" b="b"/>
              <a:pathLst>
                <a:path w="428625" h="438150">
                  <a:moveTo>
                    <a:pt x="407720" y="0"/>
                  </a:moveTo>
                  <a:lnTo>
                    <a:pt x="20904" y="0"/>
                  </a:lnTo>
                  <a:lnTo>
                    <a:pt x="17830" y="609"/>
                  </a:lnTo>
                  <a:lnTo>
                    <a:pt x="0" y="20904"/>
                  </a:lnTo>
                  <a:lnTo>
                    <a:pt x="0" y="414045"/>
                  </a:lnTo>
                  <a:lnTo>
                    <a:pt x="0" y="417245"/>
                  </a:lnTo>
                  <a:lnTo>
                    <a:pt x="20904" y="438150"/>
                  </a:lnTo>
                  <a:lnTo>
                    <a:pt x="407720" y="438150"/>
                  </a:lnTo>
                  <a:lnTo>
                    <a:pt x="428625" y="417245"/>
                  </a:lnTo>
                  <a:lnTo>
                    <a:pt x="428625" y="20904"/>
                  </a:lnTo>
                  <a:lnTo>
                    <a:pt x="410794" y="609"/>
                  </a:lnTo>
                  <a:lnTo>
                    <a:pt x="407720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1935" y="2619146"/>
              <a:ext cx="197485" cy="257175"/>
            </a:xfrm>
            <a:custGeom>
              <a:avLst/>
              <a:gdLst/>
              <a:ahLst/>
              <a:cxnLst/>
              <a:rect l="l" t="t" r="r" b="b"/>
              <a:pathLst>
                <a:path w="197485" h="257175">
                  <a:moveTo>
                    <a:pt x="52984" y="41071"/>
                  </a:moveTo>
                  <a:lnTo>
                    <a:pt x="32854" y="41071"/>
                  </a:lnTo>
                  <a:lnTo>
                    <a:pt x="20075" y="43656"/>
                  </a:lnTo>
                  <a:lnTo>
                    <a:pt x="9631" y="50703"/>
                  </a:lnTo>
                  <a:lnTo>
                    <a:pt x="2585" y="61147"/>
                  </a:lnTo>
                  <a:lnTo>
                    <a:pt x="0" y="73926"/>
                  </a:lnTo>
                  <a:lnTo>
                    <a:pt x="0" y="229984"/>
                  </a:lnTo>
                  <a:lnTo>
                    <a:pt x="2585" y="242763"/>
                  </a:lnTo>
                  <a:lnTo>
                    <a:pt x="9631" y="253207"/>
                  </a:lnTo>
                  <a:lnTo>
                    <a:pt x="15511" y="257174"/>
                  </a:lnTo>
                  <a:lnTo>
                    <a:pt x="181617" y="257174"/>
                  </a:lnTo>
                  <a:lnTo>
                    <a:pt x="187498" y="253207"/>
                  </a:lnTo>
                  <a:lnTo>
                    <a:pt x="192087" y="246405"/>
                  </a:lnTo>
                  <a:lnTo>
                    <a:pt x="23774" y="246405"/>
                  </a:lnTo>
                  <a:lnTo>
                    <a:pt x="16433" y="239064"/>
                  </a:lnTo>
                  <a:lnTo>
                    <a:pt x="16433" y="64846"/>
                  </a:lnTo>
                  <a:lnTo>
                    <a:pt x="23774" y="57492"/>
                  </a:lnTo>
                  <a:lnTo>
                    <a:pt x="49288" y="57492"/>
                  </a:lnTo>
                  <a:lnTo>
                    <a:pt x="49288" y="44767"/>
                  </a:lnTo>
                  <a:lnTo>
                    <a:pt x="52984" y="41071"/>
                  </a:lnTo>
                  <a:close/>
                </a:path>
                <a:path w="197485" h="257175">
                  <a:moveTo>
                    <a:pt x="192078" y="57492"/>
                  </a:moveTo>
                  <a:lnTo>
                    <a:pt x="173354" y="57492"/>
                  </a:lnTo>
                  <a:lnTo>
                    <a:pt x="180695" y="64846"/>
                  </a:lnTo>
                  <a:lnTo>
                    <a:pt x="180695" y="239064"/>
                  </a:lnTo>
                  <a:lnTo>
                    <a:pt x="173354" y="246405"/>
                  </a:lnTo>
                  <a:lnTo>
                    <a:pt x="192087" y="246405"/>
                  </a:lnTo>
                  <a:lnTo>
                    <a:pt x="194544" y="242763"/>
                  </a:lnTo>
                  <a:lnTo>
                    <a:pt x="197129" y="229984"/>
                  </a:lnTo>
                  <a:lnTo>
                    <a:pt x="197129" y="73926"/>
                  </a:lnTo>
                  <a:lnTo>
                    <a:pt x="194544" y="61147"/>
                  </a:lnTo>
                  <a:lnTo>
                    <a:pt x="192078" y="57492"/>
                  </a:lnTo>
                  <a:close/>
                </a:path>
                <a:path w="197485" h="257175">
                  <a:moveTo>
                    <a:pt x="60896" y="176593"/>
                  </a:moveTo>
                  <a:lnTo>
                    <a:pt x="54089" y="176593"/>
                  </a:lnTo>
                  <a:lnTo>
                    <a:pt x="51193" y="177799"/>
                  </a:lnTo>
                  <a:lnTo>
                    <a:pt x="46380" y="182613"/>
                  </a:lnTo>
                  <a:lnTo>
                    <a:pt x="45173" y="185508"/>
                  </a:lnTo>
                  <a:lnTo>
                    <a:pt x="45173" y="192316"/>
                  </a:lnTo>
                  <a:lnTo>
                    <a:pt x="46380" y="195224"/>
                  </a:lnTo>
                  <a:lnTo>
                    <a:pt x="51193" y="200024"/>
                  </a:lnTo>
                  <a:lnTo>
                    <a:pt x="54089" y="201231"/>
                  </a:lnTo>
                  <a:lnTo>
                    <a:pt x="60896" y="201231"/>
                  </a:lnTo>
                  <a:lnTo>
                    <a:pt x="63804" y="200024"/>
                  </a:lnTo>
                  <a:lnTo>
                    <a:pt x="68618" y="195224"/>
                  </a:lnTo>
                  <a:lnTo>
                    <a:pt x="69811" y="192316"/>
                  </a:lnTo>
                  <a:lnTo>
                    <a:pt x="69811" y="185508"/>
                  </a:lnTo>
                  <a:lnTo>
                    <a:pt x="68618" y="182613"/>
                  </a:lnTo>
                  <a:lnTo>
                    <a:pt x="63804" y="177799"/>
                  </a:lnTo>
                  <a:lnTo>
                    <a:pt x="60896" y="176593"/>
                  </a:lnTo>
                  <a:close/>
                </a:path>
                <a:path w="197485" h="257175">
                  <a:moveTo>
                    <a:pt x="144144" y="180695"/>
                  </a:moveTo>
                  <a:lnTo>
                    <a:pt x="85839" y="180695"/>
                  </a:lnTo>
                  <a:lnTo>
                    <a:pt x="82143" y="184391"/>
                  </a:lnTo>
                  <a:lnTo>
                    <a:pt x="82143" y="193433"/>
                  </a:lnTo>
                  <a:lnTo>
                    <a:pt x="85839" y="197129"/>
                  </a:lnTo>
                  <a:lnTo>
                    <a:pt x="144144" y="197129"/>
                  </a:lnTo>
                  <a:lnTo>
                    <a:pt x="147840" y="193433"/>
                  </a:lnTo>
                  <a:lnTo>
                    <a:pt x="147840" y="184391"/>
                  </a:lnTo>
                  <a:lnTo>
                    <a:pt x="144144" y="180695"/>
                  </a:lnTo>
                  <a:close/>
                </a:path>
                <a:path w="197485" h="257175">
                  <a:moveTo>
                    <a:pt x="47790" y="118325"/>
                  </a:moveTo>
                  <a:lnTo>
                    <a:pt x="42557" y="118325"/>
                  </a:lnTo>
                  <a:lnTo>
                    <a:pt x="36194" y="124688"/>
                  </a:lnTo>
                  <a:lnTo>
                    <a:pt x="36194" y="129933"/>
                  </a:lnTo>
                  <a:lnTo>
                    <a:pt x="54876" y="148615"/>
                  </a:lnTo>
                  <a:lnTo>
                    <a:pt x="60121" y="148615"/>
                  </a:lnTo>
                  <a:lnTo>
                    <a:pt x="80699" y="128028"/>
                  </a:lnTo>
                  <a:lnTo>
                    <a:pt x="57492" y="128028"/>
                  </a:lnTo>
                  <a:lnTo>
                    <a:pt x="47790" y="118325"/>
                  </a:lnTo>
                  <a:close/>
                </a:path>
                <a:path w="197485" h="257175">
                  <a:moveTo>
                    <a:pt x="144144" y="131419"/>
                  </a:moveTo>
                  <a:lnTo>
                    <a:pt x="102260" y="131419"/>
                  </a:lnTo>
                  <a:lnTo>
                    <a:pt x="98564" y="135115"/>
                  </a:lnTo>
                  <a:lnTo>
                    <a:pt x="98564" y="144144"/>
                  </a:lnTo>
                  <a:lnTo>
                    <a:pt x="102260" y="147853"/>
                  </a:lnTo>
                  <a:lnTo>
                    <a:pt x="144144" y="147853"/>
                  </a:lnTo>
                  <a:lnTo>
                    <a:pt x="147840" y="144144"/>
                  </a:lnTo>
                  <a:lnTo>
                    <a:pt x="147840" y="135115"/>
                  </a:lnTo>
                  <a:lnTo>
                    <a:pt x="144144" y="131419"/>
                  </a:lnTo>
                  <a:close/>
                </a:path>
                <a:path w="197485" h="257175">
                  <a:moveTo>
                    <a:pt x="84759" y="106006"/>
                  </a:moveTo>
                  <a:lnTo>
                    <a:pt x="79514" y="106006"/>
                  </a:lnTo>
                  <a:lnTo>
                    <a:pt x="57492" y="128028"/>
                  </a:lnTo>
                  <a:lnTo>
                    <a:pt x="80699" y="128028"/>
                  </a:lnTo>
                  <a:lnTo>
                    <a:pt x="91122" y="117614"/>
                  </a:lnTo>
                  <a:lnTo>
                    <a:pt x="91122" y="112382"/>
                  </a:lnTo>
                  <a:lnTo>
                    <a:pt x="84759" y="106006"/>
                  </a:lnTo>
                  <a:close/>
                </a:path>
                <a:path w="197485" h="257175">
                  <a:moveTo>
                    <a:pt x="49288" y="57492"/>
                  </a:moveTo>
                  <a:lnTo>
                    <a:pt x="32854" y="57492"/>
                  </a:lnTo>
                  <a:lnTo>
                    <a:pt x="32854" y="74802"/>
                  </a:lnTo>
                  <a:lnTo>
                    <a:pt x="40195" y="82143"/>
                  </a:lnTo>
                  <a:lnTo>
                    <a:pt x="156933" y="82143"/>
                  </a:lnTo>
                  <a:lnTo>
                    <a:pt x="164274" y="74802"/>
                  </a:lnTo>
                  <a:lnTo>
                    <a:pt x="164274" y="65709"/>
                  </a:lnTo>
                  <a:lnTo>
                    <a:pt x="49288" y="65709"/>
                  </a:lnTo>
                  <a:lnTo>
                    <a:pt x="49288" y="57492"/>
                  </a:lnTo>
                  <a:close/>
                </a:path>
                <a:path w="197485" h="257175">
                  <a:moveTo>
                    <a:pt x="164274" y="41071"/>
                  </a:moveTo>
                  <a:lnTo>
                    <a:pt x="144144" y="41071"/>
                  </a:lnTo>
                  <a:lnTo>
                    <a:pt x="147840" y="44767"/>
                  </a:lnTo>
                  <a:lnTo>
                    <a:pt x="147840" y="65709"/>
                  </a:lnTo>
                  <a:lnTo>
                    <a:pt x="164274" y="65709"/>
                  </a:lnTo>
                  <a:lnTo>
                    <a:pt x="164274" y="57492"/>
                  </a:lnTo>
                  <a:lnTo>
                    <a:pt x="192078" y="57492"/>
                  </a:lnTo>
                  <a:lnTo>
                    <a:pt x="187498" y="50703"/>
                  </a:lnTo>
                  <a:lnTo>
                    <a:pt x="177053" y="43656"/>
                  </a:lnTo>
                  <a:lnTo>
                    <a:pt x="164274" y="41071"/>
                  </a:lnTo>
                  <a:close/>
                </a:path>
                <a:path w="197485" h="257175">
                  <a:moveTo>
                    <a:pt x="100837" y="32854"/>
                  </a:moveTo>
                  <a:lnTo>
                    <a:pt x="96291" y="32854"/>
                  </a:lnTo>
                  <a:lnTo>
                    <a:pt x="94360" y="33654"/>
                  </a:lnTo>
                  <a:lnTo>
                    <a:pt x="91147" y="36868"/>
                  </a:lnTo>
                  <a:lnTo>
                    <a:pt x="90452" y="38557"/>
                  </a:lnTo>
                  <a:lnTo>
                    <a:pt x="90347" y="43345"/>
                  </a:lnTo>
                  <a:lnTo>
                    <a:pt x="91147" y="45275"/>
                  </a:lnTo>
                  <a:lnTo>
                    <a:pt x="94360" y="48488"/>
                  </a:lnTo>
                  <a:lnTo>
                    <a:pt x="96291" y="49288"/>
                  </a:lnTo>
                  <a:lnTo>
                    <a:pt x="100837" y="49288"/>
                  </a:lnTo>
                  <a:lnTo>
                    <a:pt x="102768" y="48488"/>
                  </a:lnTo>
                  <a:lnTo>
                    <a:pt x="105981" y="45275"/>
                  </a:lnTo>
                  <a:lnTo>
                    <a:pt x="106781" y="43345"/>
                  </a:lnTo>
                  <a:lnTo>
                    <a:pt x="106677" y="38557"/>
                  </a:lnTo>
                  <a:lnTo>
                    <a:pt x="105981" y="36868"/>
                  </a:lnTo>
                  <a:lnTo>
                    <a:pt x="102768" y="33654"/>
                  </a:lnTo>
                  <a:lnTo>
                    <a:pt x="100837" y="32854"/>
                  </a:lnTo>
                  <a:close/>
                </a:path>
                <a:path w="197485" h="257175">
                  <a:moveTo>
                    <a:pt x="98564" y="0"/>
                  </a:moveTo>
                  <a:lnTo>
                    <a:pt x="86468" y="1813"/>
                  </a:lnTo>
                  <a:lnTo>
                    <a:pt x="75801" y="6891"/>
                  </a:lnTo>
                  <a:lnTo>
                    <a:pt x="67108" y="14685"/>
                  </a:lnTo>
                  <a:lnTo>
                    <a:pt x="60934" y="24650"/>
                  </a:lnTo>
                  <a:lnTo>
                    <a:pt x="57492" y="24650"/>
                  </a:lnTo>
                  <a:lnTo>
                    <a:pt x="49809" y="25873"/>
                  </a:lnTo>
                  <a:lnTo>
                    <a:pt x="43113" y="29279"/>
                  </a:lnTo>
                  <a:lnTo>
                    <a:pt x="37794" y="34476"/>
                  </a:lnTo>
                  <a:lnTo>
                    <a:pt x="34239" y="41071"/>
                  </a:lnTo>
                  <a:lnTo>
                    <a:pt x="70484" y="41071"/>
                  </a:lnTo>
                  <a:lnTo>
                    <a:pt x="73774" y="38557"/>
                  </a:lnTo>
                  <a:lnTo>
                    <a:pt x="74688" y="34912"/>
                  </a:lnTo>
                  <a:lnTo>
                    <a:pt x="77954" y="27540"/>
                  </a:lnTo>
                  <a:lnTo>
                    <a:pt x="83340" y="21686"/>
                  </a:lnTo>
                  <a:lnTo>
                    <a:pt x="90369" y="17826"/>
                  </a:lnTo>
                  <a:lnTo>
                    <a:pt x="98564" y="16433"/>
                  </a:lnTo>
                  <a:lnTo>
                    <a:pt x="131103" y="16433"/>
                  </a:lnTo>
                  <a:lnTo>
                    <a:pt x="130020" y="14685"/>
                  </a:lnTo>
                  <a:lnTo>
                    <a:pt x="121327" y="6891"/>
                  </a:lnTo>
                  <a:lnTo>
                    <a:pt x="110661" y="1813"/>
                  </a:lnTo>
                  <a:lnTo>
                    <a:pt x="98564" y="0"/>
                  </a:lnTo>
                  <a:close/>
                </a:path>
                <a:path w="197485" h="257175">
                  <a:moveTo>
                    <a:pt x="131103" y="16433"/>
                  </a:moveTo>
                  <a:lnTo>
                    <a:pt x="98564" y="16433"/>
                  </a:lnTo>
                  <a:lnTo>
                    <a:pt x="106760" y="17826"/>
                  </a:lnTo>
                  <a:lnTo>
                    <a:pt x="113788" y="21686"/>
                  </a:lnTo>
                  <a:lnTo>
                    <a:pt x="119174" y="27540"/>
                  </a:lnTo>
                  <a:lnTo>
                    <a:pt x="122440" y="34912"/>
                  </a:lnTo>
                  <a:lnTo>
                    <a:pt x="123355" y="38557"/>
                  </a:lnTo>
                  <a:lnTo>
                    <a:pt x="126644" y="41071"/>
                  </a:lnTo>
                  <a:lnTo>
                    <a:pt x="162890" y="41071"/>
                  </a:lnTo>
                  <a:lnTo>
                    <a:pt x="159335" y="34476"/>
                  </a:lnTo>
                  <a:lnTo>
                    <a:pt x="154016" y="29279"/>
                  </a:lnTo>
                  <a:lnTo>
                    <a:pt x="147320" y="25873"/>
                  </a:lnTo>
                  <a:lnTo>
                    <a:pt x="139636" y="24650"/>
                  </a:lnTo>
                  <a:lnTo>
                    <a:pt x="136194" y="24650"/>
                  </a:lnTo>
                  <a:lnTo>
                    <a:pt x="131103" y="16433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7077" y="3832225"/>
            <a:ext cx="1673225" cy="969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700" b="1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700" b="1" spc="1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700" b="1" spc="-10" dirty="0">
                <a:solidFill>
                  <a:srgbClr val="3D3737"/>
                </a:solidFill>
                <a:latin typeface="Tahoma"/>
                <a:cs typeface="Tahoma"/>
              </a:rPr>
              <a:t>Tracker</a:t>
            </a:r>
            <a:endParaRPr sz="1700">
              <a:latin typeface="Tahoma"/>
              <a:cs typeface="Tahoma"/>
            </a:endParaRPr>
          </a:p>
          <a:p>
            <a:pPr marL="340360" marR="334645" algn="ctr">
              <a:lnSpc>
                <a:spcPct val="129200"/>
              </a:lnSpc>
              <a:spcBef>
                <a:spcPts val="710"/>
              </a:spcBef>
            </a:pPr>
            <a:r>
              <a:rPr sz="1500" spc="-40" dirty="0">
                <a:solidFill>
                  <a:srgbClr val="3D3737"/>
                </a:solidFill>
                <a:latin typeface="Tahoma"/>
                <a:cs typeface="Tahoma"/>
              </a:rPr>
              <a:t>SmartWatch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Dashboard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22036" y="3818890"/>
            <a:ext cx="1559560" cy="1239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8290" marR="278765" indent="50800" algn="just">
              <a:lnSpc>
                <a:spcPct val="106600"/>
              </a:lnSpc>
              <a:spcBef>
                <a:spcPts val="95"/>
              </a:spcBef>
            </a:pPr>
            <a:r>
              <a:rPr sz="1700" b="1" spc="40" dirty="0">
                <a:solidFill>
                  <a:srgbClr val="3D3737"/>
                </a:solidFill>
                <a:latin typeface="Tahoma"/>
                <a:cs typeface="Tahoma"/>
              </a:rPr>
              <a:t>Medical </a:t>
            </a:r>
            <a:r>
              <a:rPr sz="1700" b="1" spc="-10" dirty="0">
                <a:solidFill>
                  <a:srgbClr val="3D3737"/>
                </a:solidFill>
                <a:latin typeface="Tahoma"/>
                <a:cs typeface="Tahoma"/>
              </a:rPr>
              <a:t>Report Analyzer</a:t>
            </a:r>
            <a:endParaRPr sz="17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Lab</a:t>
            </a:r>
            <a:r>
              <a:rPr sz="1500" spc="-1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report</a:t>
            </a:r>
            <a:r>
              <a:rPr sz="1500" spc="-1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Analysis</a:t>
            </a:r>
            <a:endParaRPr sz="15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6091932" cy="7156450"/>
            <a:chOff x="0" y="9524"/>
            <a:chExt cx="5715000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4"/>
              <a:ext cx="5715000" cy="6429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190499"/>
              <a:ext cx="4724399" cy="606742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77089" y="1340295"/>
            <a:ext cx="3081020" cy="11322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50"/>
              </a:spcBef>
            </a:pPr>
            <a:r>
              <a:rPr sz="3550" spc="95" dirty="0"/>
              <a:t>Problems</a:t>
            </a:r>
            <a:r>
              <a:rPr sz="3550" spc="-80" dirty="0"/>
              <a:t> </a:t>
            </a:r>
            <a:r>
              <a:rPr sz="3550" spc="60" dirty="0"/>
              <a:t>we </a:t>
            </a:r>
            <a:r>
              <a:rPr sz="3550" spc="-10" dirty="0"/>
              <a:t>solve</a:t>
            </a:r>
            <a:endParaRPr sz="3550"/>
          </a:p>
        </p:txBody>
      </p:sp>
      <p:grpSp>
        <p:nvGrpSpPr>
          <p:cNvPr id="6" name="object 6"/>
          <p:cNvGrpSpPr/>
          <p:nvPr/>
        </p:nvGrpSpPr>
        <p:grpSpPr>
          <a:xfrm>
            <a:off x="6391275" y="3693275"/>
            <a:ext cx="4362450" cy="600075"/>
            <a:chOff x="6391275" y="3324974"/>
            <a:chExt cx="4362450" cy="600075"/>
          </a:xfrm>
        </p:grpSpPr>
        <p:sp>
          <p:nvSpPr>
            <p:cNvPr id="7" name="object 7"/>
            <p:cNvSpPr/>
            <p:nvPr/>
          </p:nvSpPr>
          <p:spPr>
            <a:xfrm>
              <a:off x="6391275" y="3324974"/>
              <a:ext cx="4362450" cy="456565"/>
            </a:xfrm>
            <a:custGeom>
              <a:avLst/>
              <a:gdLst/>
              <a:ahLst/>
              <a:cxnLst/>
              <a:rect l="l" t="t" r="r" b="b"/>
              <a:pathLst>
                <a:path w="4362450" h="456564">
                  <a:moveTo>
                    <a:pt x="4362450" y="444296"/>
                  </a:moveTo>
                  <a:lnTo>
                    <a:pt x="4361523" y="442048"/>
                  </a:lnTo>
                  <a:lnTo>
                    <a:pt x="4357802" y="438340"/>
                  </a:lnTo>
                  <a:lnTo>
                    <a:pt x="4355554" y="437413"/>
                  </a:lnTo>
                  <a:lnTo>
                    <a:pt x="1061656" y="437413"/>
                  </a:lnTo>
                  <a:lnTo>
                    <a:pt x="1062151" y="437210"/>
                  </a:lnTo>
                  <a:lnTo>
                    <a:pt x="1065872" y="433489"/>
                  </a:lnTo>
                  <a:lnTo>
                    <a:pt x="1066800" y="431253"/>
                  </a:lnTo>
                  <a:lnTo>
                    <a:pt x="1066800" y="6883"/>
                  </a:lnTo>
                  <a:lnTo>
                    <a:pt x="1065872" y="4660"/>
                  </a:lnTo>
                  <a:lnTo>
                    <a:pt x="1062151" y="927"/>
                  </a:lnTo>
                  <a:lnTo>
                    <a:pt x="1059903" y="0"/>
                  </a:lnTo>
                  <a:lnTo>
                    <a:pt x="1054646" y="0"/>
                  </a:lnTo>
                  <a:lnTo>
                    <a:pt x="1052398" y="927"/>
                  </a:lnTo>
                  <a:lnTo>
                    <a:pt x="1048677" y="4660"/>
                  </a:lnTo>
                  <a:lnTo>
                    <a:pt x="1047750" y="6883"/>
                  </a:lnTo>
                  <a:lnTo>
                    <a:pt x="1047750" y="428625"/>
                  </a:lnTo>
                  <a:lnTo>
                    <a:pt x="1047750" y="431253"/>
                  </a:lnTo>
                  <a:lnTo>
                    <a:pt x="1048677" y="433489"/>
                  </a:lnTo>
                  <a:lnTo>
                    <a:pt x="1052398" y="437210"/>
                  </a:lnTo>
                  <a:lnTo>
                    <a:pt x="1052880" y="437413"/>
                  </a:lnTo>
                  <a:lnTo>
                    <a:pt x="6896" y="437413"/>
                  </a:lnTo>
                  <a:lnTo>
                    <a:pt x="4648" y="438340"/>
                  </a:lnTo>
                  <a:lnTo>
                    <a:pt x="914" y="442048"/>
                  </a:lnTo>
                  <a:lnTo>
                    <a:pt x="0" y="444296"/>
                  </a:lnTo>
                  <a:lnTo>
                    <a:pt x="0" y="446938"/>
                  </a:lnTo>
                  <a:lnTo>
                    <a:pt x="0" y="449554"/>
                  </a:lnTo>
                  <a:lnTo>
                    <a:pt x="914" y="451802"/>
                  </a:lnTo>
                  <a:lnTo>
                    <a:pt x="4648" y="455536"/>
                  </a:lnTo>
                  <a:lnTo>
                    <a:pt x="6896" y="456463"/>
                  </a:lnTo>
                  <a:lnTo>
                    <a:pt x="4355554" y="456463"/>
                  </a:lnTo>
                  <a:lnTo>
                    <a:pt x="4357802" y="455536"/>
                  </a:lnTo>
                  <a:lnTo>
                    <a:pt x="4361523" y="451802"/>
                  </a:lnTo>
                  <a:lnTo>
                    <a:pt x="4362450" y="449554"/>
                  </a:lnTo>
                  <a:lnTo>
                    <a:pt x="4362450" y="444296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86625" y="360119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08165" y="0"/>
                  </a:moveTo>
                  <a:lnTo>
                    <a:pt x="15684" y="0"/>
                  </a:lnTo>
                  <a:lnTo>
                    <a:pt x="13373" y="457"/>
                  </a:lnTo>
                  <a:lnTo>
                    <a:pt x="0" y="15671"/>
                  </a:lnTo>
                  <a:lnTo>
                    <a:pt x="0" y="305765"/>
                  </a:lnTo>
                  <a:lnTo>
                    <a:pt x="0" y="308165"/>
                  </a:lnTo>
                  <a:lnTo>
                    <a:pt x="15684" y="323850"/>
                  </a:lnTo>
                  <a:lnTo>
                    <a:pt x="308165" y="323850"/>
                  </a:lnTo>
                  <a:lnTo>
                    <a:pt x="323850" y="308165"/>
                  </a:lnTo>
                  <a:lnTo>
                    <a:pt x="323850" y="15671"/>
                  </a:lnTo>
                  <a:lnTo>
                    <a:pt x="310476" y="457"/>
                  </a:lnTo>
                  <a:lnTo>
                    <a:pt x="308165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94549" y="3979304"/>
            <a:ext cx="10287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-440" dirty="0">
                <a:solidFill>
                  <a:srgbClr val="3D3737"/>
                </a:solidFill>
                <a:latin typeface="Tahoma"/>
                <a:cs typeface="Tahoma"/>
              </a:rPr>
              <a:t>1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2031" y="2696382"/>
            <a:ext cx="106299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spc="-10" dirty="0">
                <a:solidFill>
                  <a:srgbClr val="3D3737"/>
                </a:solidFill>
                <a:latin typeface="Tahoma"/>
                <a:cs typeface="Tahoma"/>
              </a:rPr>
              <a:t>Smartwatch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29064" y="2963520"/>
            <a:ext cx="1431925" cy="55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" marR="5080" indent="-47625">
              <a:lnSpc>
                <a:spcPct val="125000"/>
              </a:lnSpc>
              <a:spcBef>
                <a:spcPts val="95"/>
              </a:spcBef>
            </a:pPr>
            <a:r>
              <a:rPr sz="1400" spc="-25" dirty="0">
                <a:solidFill>
                  <a:srgbClr val="3D3737"/>
                </a:solidFill>
                <a:latin typeface="Tahoma"/>
                <a:cs typeface="Tahoma"/>
              </a:rPr>
              <a:t>Implementation</a:t>
            </a:r>
            <a:r>
              <a:rPr sz="14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3D3737"/>
                </a:solidFill>
                <a:latin typeface="Tahoma"/>
                <a:cs typeface="Tahoma"/>
              </a:rPr>
              <a:t>of </a:t>
            </a:r>
            <a:r>
              <a:rPr sz="1400" spc="-40" dirty="0">
                <a:solidFill>
                  <a:srgbClr val="3D3737"/>
                </a:solidFill>
                <a:latin typeface="Tahoma"/>
                <a:cs typeface="Tahoma"/>
              </a:rPr>
              <a:t>SmartWatch</a:t>
            </a:r>
            <a:r>
              <a:rPr sz="1400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3D3737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10575" y="3968001"/>
            <a:ext cx="323850" cy="590550"/>
            <a:chOff x="8410575" y="3599700"/>
            <a:chExt cx="323850" cy="590550"/>
          </a:xfrm>
        </p:grpSpPr>
        <p:sp>
          <p:nvSpPr>
            <p:cNvPr id="13" name="object 13"/>
            <p:cNvSpPr/>
            <p:nvPr/>
          </p:nvSpPr>
          <p:spPr>
            <a:xfrm>
              <a:off x="8562975" y="3761625"/>
              <a:ext cx="19050" cy="428625"/>
            </a:xfrm>
            <a:custGeom>
              <a:avLst/>
              <a:gdLst/>
              <a:ahLst/>
              <a:cxnLst/>
              <a:rect l="l" t="t" r="r" b="b"/>
              <a:pathLst>
                <a:path w="19050" h="428625">
                  <a:moveTo>
                    <a:pt x="12153" y="0"/>
                  </a:moveTo>
                  <a:lnTo>
                    <a:pt x="6896" y="0"/>
                  </a:lnTo>
                  <a:lnTo>
                    <a:pt x="4648" y="939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419100"/>
                  </a:lnTo>
                  <a:lnTo>
                    <a:pt x="0" y="421741"/>
                  </a:lnTo>
                  <a:lnTo>
                    <a:pt x="927" y="423976"/>
                  </a:lnTo>
                  <a:lnTo>
                    <a:pt x="4648" y="427697"/>
                  </a:lnTo>
                  <a:lnTo>
                    <a:pt x="6896" y="428625"/>
                  </a:lnTo>
                  <a:lnTo>
                    <a:pt x="12153" y="428625"/>
                  </a:lnTo>
                  <a:lnTo>
                    <a:pt x="14401" y="427697"/>
                  </a:lnTo>
                  <a:lnTo>
                    <a:pt x="18122" y="423976"/>
                  </a:lnTo>
                  <a:lnTo>
                    <a:pt x="19050" y="421741"/>
                  </a:lnTo>
                  <a:lnTo>
                    <a:pt x="19050" y="6896"/>
                  </a:lnTo>
                  <a:lnTo>
                    <a:pt x="18122" y="4648"/>
                  </a:lnTo>
                  <a:lnTo>
                    <a:pt x="14401" y="939"/>
                  </a:lnTo>
                  <a:lnTo>
                    <a:pt x="12153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10575" y="359970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08165" y="0"/>
                  </a:moveTo>
                  <a:lnTo>
                    <a:pt x="15684" y="0"/>
                  </a:lnTo>
                  <a:lnTo>
                    <a:pt x="13373" y="457"/>
                  </a:lnTo>
                  <a:lnTo>
                    <a:pt x="0" y="15684"/>
                  </a:lnTo>
                  <a:lnTo>
                    <a:pt x="0" y="305777"/>
                  </a:lnTo>
                  <a:lnTo>
                    <a:pt x="0" y="308178"/>
                  </a:lnTo>
                  <a:lnTo>
                    <a:pt x="15684" y="323850"/>
                  </a:lnTo>
                  <a:lnTo>
                    <a:pt x="308165" y="323850"/>
                  </a:lnTo>
                  <a:lnTo>
                    <a:pt x="323850" y="308178"/>
                  </a:lnTo>
                  <a:lnTo>
                    <a:pt x="323850" y="15684"/>
                  </a:lnTo>
                  <a:lnTo>
                    <a:pt x="310476" y="457"/>
                  </a:lnTo>
                  <a:lnTo>
                    <a:pt x="308165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02421" y="3977805"/>
            <a:ext cx="14224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-50" dirty="0">
                <a:solidFill>
                  <a:srgbClr val="3D3737"/>
                </a:solidFill>
                <a:latin typeface="Tahoma"/>
                <a:cs typeface="Tahoma"/>
              </a:rPr>
              <a:t>2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66539" y="4578274"/>
            <a:ext cx="1581150" cy="121158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950"/>
              </a:spcBef>
            </a:pPr>
            <a:r>
              <a:rPr sz="1300" b="1" dirty="0">
                <a:solidFill>
                  <a:srgbClr val="3D3737"/>
                </a:solidFill>
                <a:latin typeface="Tahoma"/>
                <a:cs typeface="Tahoma"/>
              </a:rPr>
              <a:t>Risk</a:t>
            </a:r>
            <a:r>
              <a:rPr sz="1300" b="1" spc="-3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3D3737"/>
                </a:solidFill>
                <a:latin typeface="Tahoma"/>
                <a:cs typeface="Tahoma"/>
              </a:rPr>
              <a:t>Management</a:t>
            </a:r>
            <a:endParaRPr sz="1300">
              <a:latin typeface="Tahoma"/>
              <a:cs typeface="Tahoma"/>
            </a:endParaRPr>
          </a:p>
          <a:p>
            <a:pPr marL="43180" marR="5080" algn="ctr">
              <a:lnSpc>
                <a:spcPct val="127200"/>
              </a:lnSpc>
              <a:spcBef>
                <a:spcPts val="505"/>
              </a:spcBef>
            </a:pPr>
            <a:r>
              <a:rPr sz="1400" spc="-30" dirty="0">
                <a:solidFill>
                  <a:srgbClr val="3D3737"/>
                </a:solidFill>
                <a:latin typeface="Tahoma"/>
                <a:cs typeface="Tahoma"/>
              </a:rPr>
              <a:t>Risk</a:t>
            </a:r>
            <a:r>
              <a:rPr sz="14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3D3737"/>
                </a:solidFill>
                <a:latin typeface="Tahoma"/>
                <a:cs typeface="Tahoma"/>
              </a:rPr>
              <a:t>Management</a:t>
            </a:r>
            <a:r>
              <a:rPr sz="14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3D3737"/>
                </a:solidFill>
                <a:latin typeface="Tahoma"/>
                <a:cs typeface="Tahoma"/>
              </a:rPr>
              <a:t>of </a:t>
            </a:r>
            <a:r>
              <a:rPr sz="1400" spc="-35" dirty="0">
                <a:solidFill>
                  <a:srgbClr val="3D3737"/>
                </a:solidFill>
                <a:latin typeface="Tahoma"/>
                <a:cs typeface="Tahoma"/>
              </a:rPr>
              <a:t>Diabetes</a:t>
            </a:r>
            <a:r>
              <a:rPr sz="1400" spc="-12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4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3D3737"/>
                </a:solidFill>
                <a:latin typeface="Tahoma"/>
                <a:cs typeface="Tahoma"/>
              </a:rPr>
              <a:t>Blood </a:t>
            </a:r>
            <a:r>
              <a:rPr sz="1400" spc="-10" dirty="0">
                <a:solidFill>
                  <a:srgbClr val="3D3737"/>
                </a:solidFill>
                <a:latin typeface="Tahoma"/>
                <a:cs typeface="Tahoma"/>
              </a:rPr>
              <a:t>Pressure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534525" y="3693275"/>
            <a:ext cx="323850" cy="600075"/>
            <a:chOff x="9534525" y="3324974"/>
            <a:chExt cx="323850" cy="600075"/>
          </a:xfrm>
        </p:grpSpPr>
        <p:sp>
          <p:nvSpPr>
            <p:cNvPr id="18" name="object 18"/>
            <p:cNvSpPr/>
            <p:nvPr/>
          </p:nvSpPr>
          <p:spPr>
            <a:xfrm>
              <a:off x="9686925" y="3324974"/>
              <a:ext cx="19050" cy="438150"/>
            </a:xfrm>
            <a:custGeom>
              <a:avLst/>
              <a:gdLst/>
              <a:ahLst/>
              <a:cxnLst/>
              <a:rect l="l" t="t" r="r" b="b"/>
              <a:pathLst>
                <a:path w="19050" h="438150">
                  <a:moveTo>
                    <a:pt x="12153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83"/>
                  </a:lnTo>
                  <a:lnTo>
                    <a:pt x="0" y="428625"/>
                  </a:lnTo>
                  <a:lnTo>
                    <a:pt x="0" y="431253"/>
                  </a:lnTo>
                  <a:lnTo>
                    <a:pt x="927" y="433489"/>
                  </a:lnTo>
                  <a:lnTo>
                    <a:pt x="4648" y="437210"/>
                  </a:lnTo>
                  <a:lnTo>
                    <a:pt x="6896" y="438150"/>
                  </a:lnTo>
                  <a:lnTo>
                    <a:pt x="12153" y="438150"/>
                  </a:lnTo>
                  <a:lnTo>
                    <a:pt x="14401" y="437210"/>
                  </a:lnTo>
                  <a:lnTo>
                    <a:pt x="18122" y="433489"/>
                  </a:lnTo>
                  <a:lnTo>
                    <a:pt x="19050" y="431253"/>
                  </a:lnTo>
                  <a:lnTo>
                    <a:pt x="19050" y="6883"/>
                  </a:lnTo>
                  <a:lnTo>
                    <a:pt x="18122" y="4648"/>
                  </a:lnTo>
                  <a:lnTo>
                    <a:pt x="14401" y="927"/>
                  </a:lnTo>
                  <a:lnTo>
                    <a:pt x="12153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34525" y="360119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08165" y="0"/>
                  </a:moveTo>
                  <a:lnTo>
                    <a:pt x="15684" y="0"/>
                  </a:lnTo>
                  <a:lnTo>
                    <a:pt x="13373" y="457"/>
                  </a:lnTo>
                  <a:lnTo>
                    <a:pt x="0" y="15671"/>
                  </a:lnTo>
                  <a:lnTo>
                    <a:pt x="0" y="305765"/>
                  </a:lnTo>
                  <a:lnTo>
                    <a:pt x="0" y="308165"/>
                  </a:lnTo>
                  <a:lnTo>
                    <a:pt x="15684" y="323850"/>
                  </a:lnTo>
                  <a:lnTo>
                    <a:pt x="308165" y="323850"/>
                  </a:lnTo>
                  <a:lnTo>
                    <a:pt x="323850" y="308165"/>
                  </a:lnTo>
                  <a:lnTo>
                    <a:pt x="323850" y="15671"/>
                  </a:lnTo>
                  <a:lnTo>
                    <a:pt x="310476" y="457"/>
                  </a:lnTo>
                  <a:lnTo>
                    <a:pt x="308165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629597" y="3979304"/>
            <a:ext cx="14224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-50" dirty="0">
                <a:solidFill>
                  <a:srgbClr val="3D3737"/>
                </a:solidFill>
                <a:latin typeface="Tahoma"/>
                <a:cs typeface="Tahoma"/>
              </a:rPr>
              <a:t>3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05660" y="2872441"/>
            <a:ext cx="1788795" cy="65024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R="35560" algn="ctr">
              <a:lnSpc>
                <a:spcPct val="100000"/>
              </a:lnSpc>
              <a:spcBef>
                <a:spcPts val="880"/>
              </a:spcBef>
            </a:pPr>
            <a:r>
              <a:rPr sz="1300" b="1" dirty="0">
                <a:solidFill>
                  <a:srgbClr val="3D3737"/>
                </a:solidFill>
                <a:latin typeface="Tahoma"/>
                <a:cs typeface="Tahoma"/>
              </a:rPr>
              <a:t>Lab</a:t>
            </a:r>
            <a:r>
              <a:rPr sz="1300" b="1" spc="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3D3737"/>
                </a:solidFill>
                <a:latin typeface="Tahoma"/>
                <a:cs typeface="Tahoma"/>
              </a:rPr>
              <a:t>Report</a:t>
            </a:r>
            <a:endParaRPr sz="13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890"/>
              </a:spcBef>
            </a:pPr>
            <a:r>
              <a:rPr sz="1400" spc="-30" dirty="0">
                <a:solidFill>
                  <a:srgbClr val="3D3737"/>
                </a:solidFill>
                <a:latin typeface="Tahoma"/>
                <a:cs typeface="Tahoma"/>
              </a:rPr>
              <a:t>Guidance</a:t>
            </a:r>
            <a:r>
              <a:rPr sz="14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3D3737"/>
                </a:solidFill>
                <a:latin typeface="Tahoma"/>
                <a:cs typeface="Tahoma"/>
              </a:rPr>
              <a:t>of</a:t>
            </a:r>
            <a:r>
              <a:rPr sz="1400" spc="-12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3D3737"/>
                </a:solidFill>
                <a:latin typeface="Tahoma"/>
                <a:cs typeface="Tahoma"/>
              </a:rPr>
              <a:t>Lab</a:t>
            </a:r>
            <a:r>
              <a:rPr sz="14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D3737"/>
                </a:solidFill>
                <a:latin typeface="Tahoma"/>
                <a:cs typeface="Tahoma"/>
              </a:rPr>
              <a:t>Report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252" y="0"/>
            <a:ext cx="6477000" cy="7127874"/>
            <a:chOff x="0" y="9524"/>
            <a:chExt cx="5715000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4"/>
              <a:ext cx="5715000" cy="6429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" y="247649"/>
              <a:ext cx="3962399" cy="595312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72364" y="2231930"/>
            <a:ext cx="2663190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150" dirty="0"/>
              <a:t>Home</a:t>
            </a:r>
            <a:r>
              <a:rPr sz="3450" spc="-95" dirty="0"/>
              <a:t> </a:t>
            </a:r>
            <a:r>
              <a:rPr sz="3450" spc="110" dirty="0"/>
              <a:t>Page</a:t>
            </a:r>
            <a:endParaRPr sz="3450"/>
          </a:p>
        </p:txBody>
      </p:sp>
      <p:grpSp>
        <p:nvGrpSpPr>
          <p:cNvPr id="6" name="object 6"/>
          <p:cNvGrpSpPr/>
          <p:nvPr/>
        </p:nvGrpSpPr>
        <p:grpSpPr>
          <a:xfrm>
            <a:off x="6686550" y="3092450"/>
            <a:ext cx="4362450" cy="1771650"/>
            <a:chOff x="6391275" y="2752724"/>
            <a:chExt cx="4362450" cy="1771650"/>
          </a:xfrm>
        </p:grpSpPr>
        <p:sp>
          <p:nvSpPr>
            <p:cNvPr id="7" name="object 7"/>
            <p:cNvSpPr/>
            <p:nvPr/>
          </p:nvSpPr>
          <p:spPr>
            <a:xfrm>
              <a:off x="6391275" y="2752724"/>
              <a:ext cx="4362450" cy="1771650"/>
            </a:xfrm>
            <a:custGeom>
              <a:avLst/>
              <a:gdLst/>
              <a:ahLst/>
              <a:cxnLst/>
              <a:rect l="l" t="t" r="r" b="b"/>
              <a:pathLst>
                <a:path w="4362450" h="1771650">
                  <a:moveTo>
                    <a:pt x="4341545" y="0"/>
                  </a:moveTo>
                  <a:lnTo>
                    <a:pt x="20904" y="0"/>
                  </a:lnTo>
                  <a:lnTo>
                    <a:pt x="17830" y="609"/>
                  </a:lnTo>
                  <a:lnTo>
                    <a:pt x="0" y="20904"/>
                  </a:lnTo>
                  <a:lnTo>
                    <a:pt x="0" y="1747545"/>
                  </a:lnTo>
                  <a:lnTo>
                    <a:pt x="0" y="1750745"/>
                  </a:lnTo>
                  <a:lnTo>
                    <a:pt x="20904" y="1771650"/>
                  </a:lnTo>
                  <a:lnTo>
                    <a:pt x="4341545" y="1771650"/>
                  </a:lnTo>
                  <a:lnTo>
                    <a:pt x="4362450" y="1750745"/>
                  </a:lnTo>
                  <a:lnTo>
                    <a:pt x="4362450" y="20904"/>
                  </a:lnTo>
                  <a:lnTo>
                    <a:pt x="4344619" y="609"/>
                  </a:lnTo>
                  <a:lnTo>
                    <a:pt x="4341545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9875" y="3448049"/>
              <a:ext cx="66675" cy="666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9875" y="3800474"/>
              <a:ext cx="66675" cy="666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9875" y="4162424"/>
              <a:ext cx="66675" cy="6667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865099" y="3260726"/>
            <a:ext cx="1900555" cy="1388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10" dirty="0">
                <a:solidFill>
                  <a:srgbClr val="3D3737"/>
                </a:solidFill>
                <a:latin typeface="Tahoma"/>
                <a:cs typeface="Tahoma"/>
              </a:rPr>
              <a:t>Includes</a:t>
            </a:r>
            <a:endParaRPr sz="1700">
              <a:latin typeface="Tahoma"/>
              <a:cs typeface="Tahoma"/>
            </a:endParaRPr>
          </a:p>
          <a:p>
            <a:pPr marL="320675" marR="5080">
              <a:lnSpc>
                <a:spcPct val="156300"/>
              </a:lnSpc>
              <a:spcBef>
                <a:spcPts val="220"/>
              </a:spcBef>
            </a:pPr>
            <a:r>
              <a:rPr sz="1500" spc="-30" dirty="0">
                <a:solidFill>
                  <a:srgbClr val="3D3737"/>
                </a:solidFill>
                <a:latin typeface="Tahoma"/>
                <a:cs typeface="Tahoma"/>
              </a:rPr>
              <a:t>How</a:t>
            </a:r>
            <a:r>
              <a:rPr sz="1500" spc="-1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3D3737"/>
                </a:solidFill>
                <a:latin typeface="Tahoma"/>
                <a:cs typeface="Tahoma"/>
              </a:rPr>
              <a:t>it</a:t>
            </a:r>
            <a:r>
              <a:rPr sz="1500" spc="-1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work</a:t>
            </a:r>
            <a:r>
              <a:rPr sz="1500" spc="5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3D3737"/>
                </a:solidFill>
                <a:latin typeface="Tahoma"/>
                <a:cs typeface="Tahoma"/>
              </a:rPr>
              <a:t>Critical</a:t>
            </a:r>
            <a:r>
              <a:rPr sz="15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3D3737"/>
                </a:solidFill>
                <a:latin typeface="Tahoma"/>
                <a:cs typeface="Tahoma"/>
              </a:rPr>
              <a:t>Information Health</a:t>
            </a:r>
            <a:r>
              <a:rPr sz="1500" spc="-12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3D3737"/>
                </a:solidFill>
                <a:latin typeface="Tahoma"/>
                <a:cs typeface="Tahoma"/>
              </a:rPr>
              <a:t>Goal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94849" y="26641"/>
            <a:ext cx="6535151" cy="7056783"/>
            <a:chOff x="5715000" y="9525"/>
            <a:chExt cx="5714999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0" y="9525"/>
              <a:ext cx="5714999" cy="6429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3175" y="247649"/>
              <a:ext cx="4438649" cy="595312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2776" y="1269904"/>
            <a:ext cx="2571115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90" dirty="0"/>
              <a:t>Login</a:t>
            </a:r>
            <a:r>
              <a:rPr sz="3450" spc="-95" dirty="0"/>
              <a:t> </a:t>
            </a:r>
            <a:r>
              <a:rPr sz="3450" spc="105" dirty="0"/>
              <a:t>Page</a:t>
            </a:r>
            <a:endParaRPr sz="3450"/>
          </a:p>
        </p:txBody>
      </p:sp>
      <p:grpSp>
        <p:nvGrpSpPr>
          <p:cNvPr id="7" name="object 7"/>
          <p:cNvGrpSpPr/>
          <p:nvPr/>
        </p:nvGrpSpPr>
        <p:grpSpPr>
          <a:xfrm>
            <a:off x="496965" y="2349499"/>
            <a:ext cx="428625" cy="428625"/>
            <a:chOff x="676275" y="2009774"/>
            <a:chExt cx="428625" cy="428625"/>
          </a:xfrm>
        </p:grpSpPr>
        <p:sp>
          <p:nvSpPr>
            <p:cNvPr id="8" name="object 8"/>
            <p:cNvSpPr/>
            <p:nvPr/>
          </p:nvSpPr>
          <p:spPr>
            <a:xfrm>
              <a:off x="676275" y="2009774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407714" y="0"/>
                  </a:moveTo>
                  <a:lnTo>
                    <a:pt x="20910" y="0"/>
                  </a:lnTo>
                  <a:lnTo>
                    <a:pt x="17834" y="609"/>
                  </a:lnTo>
                  <a:lnTo>
                    <a:pt x="0" y="20904"/>
                  </a:lnTo>
                  <a:lnTo>
                    <a:pt x="0" y="404520"/>
                  </a:lnTo>
                  <a:lnTo>
                    <a:pt x="0" y="407720"/>
                  </a:lnTo>
                  <a:lnTo>
                    <a:pt x="20910" y="428625"/>
                  </a:lnTo>
                  <a:lnTo>
                    <a:pt x="407714" y="428625"/>
                  </a:lnTo>
                  <a:lnTo>
                    <a:pt x="428625" y="407720"/>
                  </a:lnTo>
                  <a:lnTo>
                    <a:pt x="428625" y="20904"/>
                  </a:lnTo>
                  <a:lnTo>
                    <a:pt x="410790" y="609"/>
                  </a:lnTo>
                  <a:lnTo>
                    <a:pt x="407714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3934" y="2109546"/>
              <a:ext cx="257175" cy="230504"/>
            </a:xfrm>
            <a:custGeom>
              <a:avLst/>
              <a:gdLst/>
              <a:ahLst/>
              <a:cxnLst/>
              <a:rect l="l" t="t" r="r" b="b"/>
              <a:pathLst>
                <a:path w="257175" h="230505">
                  <a:moveTo>
                    <a:pt x="94863" y="0"/>
                  </a:moveTo>
                  <a:lnTo>
                    <a:pt x="41066" y="0"/>
                  </a:lnTo>
                  <a:lnTo>
                    <a:pt x="25077" y="3225"/>
                  </a:lnTo>
                  <a:lnTo>
                    <a:pt x="12024" y="12025"/>
                  </a:lnTo>
                  <a:lnTo>
                    <a:pt x="3225" y="25079"/>
                  </a:lnTo>
                  <a:lnTo>
                    <a:pt x="0" y="41071"/>
                  </a:lnTo>
                  <a:lnTo>
                    <a:pt x="0" y="188912"/>
                  </a:lnTo>
                  <a:lnTo>
                    <a:pt x="3225" y="204897"/>
                  </a:lnTo>
                  <a:lnTo>
                    <a:pt x="12024" y="217947"/>
                  </a:lnTo>
                  <a:lnTo>
                    <a:pt x="25077" y="226745"/>
                  </a:lnTo>
                  <a:lnTo>
                    <a:pt x="41066" y="229971"/>
                  </a:lnTo>
                  <a:lnTo>
                    <a:pt x="94863" y="229971"/>
                  </a:lnTo>
                  <a:lnTo>
                    <a:pt x="98559" y="226275"/>
                  </a:lnTo>
                  <a:lnTo>
                    <a:pt x="98559" y="217246"/>
                  </a:lnTo>
                  <a:lnTo>
                    <a:pt x="94863" y="213550"/>
                  </a:lnTo>
                  <a:lnTo>
                    <a:pt x="41066" y="213550"/>
                  </a:lnTo>
                  <a:lnTo>
                    <a:pt x="31477" y="211613"/>
                  </a:lnTo>
                  <a:lnTo>
                    <a:pt x="23645" y="206332"/>
                  </a:lnTo>
                  <a:lnTo>
                    <a:pt x="18363" y="198500"/>
                  </a:lnTo>
                  <a:lnTo>
                    <a:pt x="16426" y="188912"/>
                  </a:lnTo>
                  <a:lnTo>
                    <a:pt x="16426" y="41071"/>
                  </a:lnTo>
                  <a:lnTo>
                    <a:pt x="18363" y="31476"/>
                  </a:lnTo>
                  <a:lnTo>
                    <a:pt x="23645" y="23641"/>
                  </a:lnTo>
                  <a:lnTo>
                    <a:pt x="31477" y="18358"/>
                  </a:lnTo>
                  <a:lnTo>
                    <a:pt x="41066" y="16421"/>
                  </a:lnTo>
                  <a:lnTo>
                    <a:pt x="94863" y="16421"/>
                  </a:lnTo>
                  <a:lnTo>
                    <a:pt x="98559" y="12725"/>
                  </a:lnTo>
                  <a:lnTo>
                    <a:pt x="98559" y="3695"/>
                  </a:lnTo>
                  <a:lnTo>
                    <a:pt x="94863" y="0"/>
                  </a:lnTo>
                  <a:close/>
                </a:path>
                <a:path w="257175" h="230505">
                  <a:moveTo>
                    <a:pt x="169044" y="32854"/>
                  </a:moveTo>
                  <a:lnTo>
                    <a:pt x="163959" y="32854"/>
                  </a:lnTo>
                  <a:lnTo>
                    <a:pt x="159137" y="34810"/>
                  </a:lnTo>
                  <a:lnTo>
                    <a:pt x="155441" y="38239"/>
                  </a:lnTo>
                  <a:lnTo>
                    <a:pt x="84137" y="105435"/>
                  </a:lnTo>
                  <a:lnTo>
                    <a:pt x="82133" y="110108"/>
                  </a:lnTo>
                  <a:lnTo>
                    <a:pt x="82133" y="119862"/>
                  </a:lnTo>
                  <a:lnTo>
                    <a:pt x="84137" y="124536"/>
                  </a:lnTo>
                  <a:lnTo>
                    <a:pt x="159137" y="195224"/>
                  </a:lnTo>
                  <a:lnTo>
                    <a:pt x="164014" y="197116"/>
                  </a:lnTo>
                  <a:lnTo>
                    <a:pt x="169044" y="197116"/>
                  </a:lnTo>
                  <a:lnTo>
                    <a:pt x="176781" y="195557"/>
                  </a:lnTo>
                  <a:lnTo>
                    <a:pt x="183095" y="191304"/>
                  </a:lnTo>
                  <a:lnTo>
                    <a:pt x="187349" y="184991"/>
                  </a:lnTo>
                  <a:lnTo>
                    <a:pt x="188215" y="180695"/>
                  </a:lnTo>
                  <a:lnTo>
                    <a:pt x="168170" y="180695"/>
                  </a:lnTo>
                  <a:lnTo>
                    <a:pt x="167347" y="180390"/>
                  </a:lnTo>
                  <a:lnTo>
                    <a:pt x="98718" y="115658"/>
                  </a:lnTo>
                  <a:lnTo>
                    <a:pt x="98559" y="115341"/>
                  </a:lnTo>
                  <a:lnTo>
                    <a:pt x="98559" y="114630"/>
                  </a:lnTo>
                  <a:lnTo>
                    <a:pt x="98718" y="114274"/>
                  </a:lnTo>
                  <a:lnTo>
                    <a:pt x="98971" y="114058"/>
                  </a:lnTo>
                  <a:lnTo>
                    <a:pt x="166683" y="50203"/>
                  </a:lnTo>
                  <a:lnTo>
                    <a:pt x="167298" y="49593"/>
                  </a:lnTo>
                  <a:lnTo>
                    <a:pt x="168170" y="49275"/>
                  </a:lnTo>
                  <a:lnTo>
                    <a:pt x="188215" y="49275"/>
                  </a:lnTo>
                  <a:lnTo>
                    <a:pt x="187349" y="44979"/>
                  </a:lnTo>
                  <a:lnTo>
                    <a:pt x="183095" y="38666"/>
                  </a:lnTo>
                  <a:lnTo>
                    <a:pt x="176781" y="34413"/>
                  </a:lnTo>
                  <a:lnTo>
                    <a:pt x="169044" y="32854"/>
                  </a:lnTo>
                  <a:close/>
                </a:path>
                <a:path w="257175" h="230505">
                  <a:moveTo>
                    <a:pt x="188215" y="49275"/>
                  </a:moveTo>
                  <a:lnTo>
                    <a:pt x="170944" y="49275"/>
                  </a:lnTo>
                  <a:lnTo>
                    <a:pt x="172482" y="50812"/>
                  </a:lnTo>
                  <a:lnTo>
                    <a:pt x="172482" y="86652"/>
                  </a:lnTo>
                  <a:lnTo>
                    <a:pt x="176178" y="90347"/>
                  </a:lnTo>
                  <a:lnTo>
                    <a:pt x="244554" y="90347"/>
                  </a:lnTo>
                  <a:lnTo>
                    <a:pt x="246405" y="92189"/>
                  </a:lnTo>
                  <a:lnTo>
                    <a:pt x="246405" y="137782"/>
                  </a:lnTo>
                  <a:lnTo>
                    <a:pt x="244554" y="139623"/>
                  </a:lnTo>
                  <a:lnTo>
                    <a:pt x="176178" y="139623"/>
                  </a:lnTo>
                  <a:lnTo>
                    <a:pt x="172482" y="143319"/>
                  </a:lnTo>
                  <a:lnTo>
                    <a:pt x="172482" y="179158"/>
                  </a:lnTo>
                  <a:lnTo>
                    <a:pt x="170944" y="180695"/>
                  </a:lnTo>
                  <a:lnTo>
                    <a:pt x="188215" y="180695"/>
                  </a:lnTo>
                  <a:lnTo>
                    <a:pt x="188908" y="177253"/>
                  </a:lnTo>
                  <a:lnTo>
                    <a:pt x="188908" y="156057"/>
                  </a:lnTo>
                  <a:lnTo>
                    <a:pt x="242298" y="156057"/>
                  </a:lnTo>
                  <a:lnTo>
                    <a:pt x="250292" y="154443"/>
                  </a:lnTo>
                  <a:lnTo>
                    <a:pt x="256819" y="150042"/>
                  </a:lnTo>
                  <a:lnTo>
                    <a:pt x="257174" y="149514"/>
                  </a:lnTo>
                  <a:lnTo>
                    <a:pt x="257174" y="80462"/>
                  </a:lnTo>
                  <a:lnTo>
                    <a:pt x="256819" y="79935"/>
                  </a:lnTo>
                  <a:lnTo>
                    <a:pt x="250292" y="75538"/>
                  </a:lnTo>
                  <a:lnTo>
                    <a:pt x="242298" y="73926"/>
                  </a:lnTo>
                  <a:lnTo>
                    <a:pt x="188908" y="73926"/>
                  </a:lnTo>
                  <a:lnTo>
                    <a:pt x="188908" y="52717"/>
                  </a:lnTo>
                  <a:lnTo>
                    <a:pt x="188524" y="50812"/>
                  </a:lnTo>
                  <a:lnTo>
                    <a:pt x="188401" y="50203"/>
                  </a:lnTo>
                  <a:lnTo>
                    <a:pt x="188279" y="49593"/>
                  </a:lnTo>
                  <a:lnTo>
                    <a:pt x="188215" y="49275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09346" y="2354040"/>
            <a:ext cx="3615054" cy="34588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00" b="1" spc="-80" dirty="0">
                <a:solidFill>
                  <a:srgbClr val="3D3737"/>
                </a:solidFill>
                <a:latin typeface="Tahoma"/>
                <a:cs typeface="Tahoma"/>
              </a:rPr>
              <a:t>Quick</a:t>
            </a:r>
            <a:r>
              <a:rPr sz="1200" b="1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14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200" b="1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90" dirty="0">
                <a:solidFill>
                  <a:srgbClr val="3D3737"/>
                </a:solidFill>
                <a:latin typeface="Tahoma"/>
                <a:cs typeface="Tahoma"/>
              </a:rPr>
              <a:t>Secure</a:t>
            </a:r>
            <a:r>
              <a:rPr sz="1200" b="1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D3737"/>
                </a:solidFill>
                <a:latin typeface="Tahoma"/>
                <a:cs typeface="Tahoma"/>
              </a:rPr>
              <a:t>Registration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900"/>
              </a:spcBef>
            </a:pP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Enables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log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in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safely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using</a:t>
            </a:r>
            <a:r>
              <a:rPr sz="1200" spc="-11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email/phone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credentials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or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via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Google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Facebook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faster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sign-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in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0" dirty="0">
                <a:solidFill>
                  <a:srgbClr val="3D3737"/>
                </a:solidFill>
                <a:latin typeface="Tahoma"/>
                <a:cs typeface="Tahoma"/>
              </a:rPr>
              <a:t>User-</a:t>
            </a:r>
            <a:r>
              <a:rPr sz="1200" b="1" spc="-65" dirty="0">
                <a:solidFill>
                  <a:srgbClr val="3D3737"/>
                </a:solidFill>
                <a:latin typeface="Tahoma"/>
                <a:cs typeface="Tahoma"/>
              </a:rPr>
              <a:t>Friendly</a:t>
            </a:r>
            <a:r>
              <a:rPr sz="1200" b="1" spc="-4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D3737"/>
                </a:solidFill>
                <a:latin typeface="Tahoma"/>
                <a:cs typeface="Tahoma"/>
              </a:rPr>
              <a:t>Interface</a:t>
            </a:r>
            <a:endParaRPr sz="1200">
              <a:latin typeface="Tahoma"/>
              <a:cs typeface="Tahoma"/>
            </a:endParaRPr>
          </a:p>
          <a:p>
            <a:pPr marL="12700" marR="152400">
              <a:lnSpc>
                <a:spcPct val="125000"/>
              </a:lnSpc>
            </a:pP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Features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clean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UI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icon-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based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fields,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password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visibility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toggle,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quick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navigation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for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new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or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password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recovery.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90" dirty="0">
                <a:solidFill>
                  <a:srgbClr val="3D3737"/>
                </a:solidFill>
                <a:latin typeface="Tahoma"/>
                <a:cs typeface="Tahoma"/>
              </a:rPr>
              <a:t>Seamless</a:t>
            </a:r>
            <a:r>
              <a:rPr sz="1200" b="1" spc="-6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90" dirty="0">
                <a:solidFill>
                  <a:srgbClr val="3D3737"/>
                </a:solidFill>
                <a:latin typeface="Tahoma"/>
                <a:cs typeface="Tahoma"/>
              </a:rPr>
              <a:t>Dashboard</a:t>
            </a:r>
            <a:r>
              <a:rPr sz="1200" b="1" spc="-6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20" dirty="0">
                <a:solidFill>
                  <a:srgbClr val="3D3737"/>
                </a:solidFill>
                <a:latin typeface="Tahoma"/>
                <a:cs typeface="Tahoma"/>
              </a:rPr>
              <a:t>Entry</a:t>
            </a:r>
            <a:endParaRPr sz="1200">
              <a:latin typeface="Tahoma"/>
              <a:cs typeface="Tahoma"/>
            </a:endParaRPr>
          </a:p>
          <a:p>
            <a:pPr marL="12700" marR="97155">
              <a:lnSpc>
                <a:spcPct val="125000"/>
              </a:lnSpc>
            </a:pP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Redirects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their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personalized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dashboard upon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successful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login,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ensuring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smooth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platform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interaction.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6965" y="3568699"/>
            <a:ext cx="428625" cy="428625"/>
            <a:chOff x="676275" y="3228974"/>
            <a:chExt cx="428625" cy="428625"/>
          </a:xfrm>
        </p:grpSpPr>
        <p:sp>
          <p:nvSpPr>
            <p:cNvPr id="12" name="object 12"/>
            <p:cNvSpPr/>
            <p:nvPr/>
          </p:nvSpPr>
          <p:spPr>
            <a:xfrm>
              <a:off x="676275" y="3228974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407714" y="0"/>
                  </a:moveTo>
                  <a:lnTo>
                    <a:pt x="20910" y="0"/>
                  </a:lnTo>
                  <a:lnTo>
                    <a:pt x="17834" y="609"/>
                  </a:lnTo>
                  <a:lnTo>
                    <a:pt x="0" y="20904"/>
                  </a:lnTo>
                  <a:lnTo>
                    <a:pt x="0" y="404520"/>
                  </a:lnTo>
                  <a:lnTo>
                    <a:pt x="0" y="407720"/>
                  </a:lnTo>
                  <a:lnTo>
                    <a:pt x="20910" y="428625"/>
                  </a:lnTo>
                  <a:lnTo>
                    <a:pt x="407714" y="428625"/>
                  </a:lnTo>
                  <a:lnTo>
                    <a:pt x="428625" y="407720"/>
                  </a:lnTo>
                  <a:lnTo>
                    <a:pt x="428625" y="20904"/>
                  </a:lnTo>
                  <a:lnTo>
                    <a:pt x="410790" y="609"/>
                  </a:lnTo>
                  <a:lnTo>
                    <a:pt x="407714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3934" y="3328746"/>
              <a:ext cx="257175" cy="230504"/>
            </a:xfrm>
            <a:custGeom>
              <a:avLst/>
              <a:gdLst/>
              <a:ahLst/>
              <a:cxnLst/>
              <a:rect l="l" t="t" r="r" b="b"/>
              <a:pathLst>
                <a:path w="257175" h="230504">
                  <a:moveTo>
                    <a:pt x="94863" y="0"/>
                  </a:moveTo>
                  <a:lnTo>
                    <a:pt x="41066" y="0"/>
                  </a:lnTo>
                  <a:lnTo>
                    <a:pt x="25077" y="3225"/>
                  </a:lnTo>
                  <a:lnTo>
                    <a:pt x="12024" y="12025"/>
                  </a:lnTo>
                  <a:lnTo>
                    <a:pt x="3225" y="25079"/>
                  </a:lnTo>
                  <a:lnTo>
                    <a:pt x="0" y="41071"/>
                  </a:lnTo>
                  <a:lnTo>
                    <a:pt x="0" y="188912"/>
                  </a:lnTo>
                  <a:lnTo>
                    <a:pt x="3225" y="204897"/>
                  </a:lnTo>
                  <a:lnTo>
                    <a:pt x="12024" y="217947"/>
                  </a:lnTo>
                  <a:lnTo>
                    <a:pt x="25077" y="226745"/>
                  </a:lnTo>
                  <a:lnTo>
                    <a:pt x="41066" y="229971"/>
                  </a:lnTo>
                  <a:lnTo>
                    <a:pt x="94863" y="229971"/>
                  </a:lnTo>
                  <a:lnTo>
                    <a:pt x="98559" y="226275"/>
                  </a:lnTo>
                  <a:lnTo>
                    <a:pt x="98559" y="217246"/>
                  </a:lnTo>
                  <a:lnTo>
                    <a:pt x="94863" y="213550"/>
                  </a:lnTo>
                  <a:lnTo>
                    <a:pt x="41066" y="213550"/>
                  </a:lnTo>
                  <a:lnTo>
                    <a:pt x="31477" y="211613"/>
                  </a:lnTo>
                  <a:lnTo>
                    <a:pt x="23645" y="206332"/>
                  </a:lnTo>
                  <a:lnTo>
                    <a:pt x="18363" y="198500"/>
                  </a:lnTo>
                  <a:lnTo>
                    <a:pt x="16426" y="188912"/>
                  </a:lnTo>
                  <a:lnTo>
                    <a:pt x="16426" y="41071"/>
                  </a:lnTo>
                  <a:lnTo>
                    <a:pt x="18363" y="31476"/>
                  </a:lnTo>
                  <a:lnTo>
                    <a:pt x="23645" y="23641"/>
                  </a:lnTo>
                  <a:lnTo>
                    <a:pt x="31477" y="18358"/>
                  </a:lnTo>
                  <a:lnTo>
                    <a:pt x="41066" y="16421"/>
                  </a:lnTo>
                  <a:lnTo>
                    <a:pt x="94863" y="16421"/>
                  </a:lnTo>
                  <a:lnTo>
                    <a:pt x="98559" y="12725"/>
                  </a:lnTo>
                  <a:lnTo>
                    <a:pt x="98559" y="3695"/>
                  </a:lnTo>
                  <a:lnTo>
                    <a:pt x="94863" y="0"/>
                  </a:lnTo>
                  <a:close/>
                </a:path>
                <a:path w="257175" h="230504">
                  <a:moveTo>
                    <a:pt x="169044" y="32854"/>
                  </a:moveTo>
                  <a:lnTo>
                    <a:pt x="163959" y="32854"/>
                  </a:lnTo>
                  <a:lnTo>
                    <a:pt x="159137" y="34810"/>
                  </a:lnTo>
                  <a:lnTo>
                    <a:pt x="155441" y="38239"/>
                  </a:lnTo>
                  <a:lnTo>
                    <a:pt x="84137" y="105435"/>
                  </a:lnTo>
                  <a:lnTo>
                    <a:pt x="82133" y="110108"/>
                  </a:lnTo>
                  <a:lnTo>
                    <a:pt x="82133" y="119862"/>
                  </a:lnTo>
                  <a:lnTo>
                    <a:pt x="84137" y="124536"/>
                  </a:lnTo>
                  <a:lnTo>
                    <a:pt x="159137" y="195224"/>
                  </a:lnTo>
                  <a:lnTo>
                    <a:pt x="164014" y="197116"/>
                  </a:lnTo>
                  <a:lnTo>
                    <a:pt x="169044" y="197116"/>
                  </a:lnTo>
                  <a:lnTo>
                    <a:pt x="176781" y="195557"/>
                  </a:lnTo>
                  <a:lnTo>
                    <a:pt x="183095" y="191304"/>
                  </a:lnTo>
                  <a:lnTo>
                    <a:pt x="187349" y="184991"/>
                  </a:lnTo>
                  <a:lnTo>
                    <a:pt x="188215" y="180695"/>
                  </a:lnTo>
                  <a:lnTo>
                    <a:pt x="168170" y="180695"/>
                  </a:lnTo>
                  <a:lnTo>
                    <a:pt x="167347" y="180390"/>
                  </a:lnTo>
                  <a:lnTo>
                    <a:pt x="98718" y="115658"/>
                  </a:lnTo>
                  <a:lnTo>
                    <a:pt x="98559" y="115341"/>
                  </a:lnTo>
                  <a:lnTo>
                    <a:pt x="98559" y="114630"/>
                  </a:lnTo>
                  <a:lnTo>
                    <a:pt x="98718" y="114274"/>
                  </a:lnTo>
                  <a:lnTo>
                    <a:pt x="98971" y="114058"/>
                  </a:lnTo>
                  <a:lnTo>
                    <a:pt x="166683" y="50203"/>
                  </a:lnTo>
                  <a:lnTo>
                    <a:pt x="167298" y="49593"/>
                  </a:lnTo>
                  <a:lnTo>
                    <a:pt x="168170" y="49275"/>
                  </a:lnTo>
                  <a:lnTo>
                    <a:pt x="188215" y="49275"/>
                  </a:lnTo>
                  <a:lnTo>
                    <a:pt x="187349" y="44979"/>
                  </a:lnTo>
                  <a:lnTo>
                    <a:pt x="183095" y="38666"/>
                  </a:lnTo>
                  <a:lnTo>
                    <a:pt x="176781" y="34413"/>
                  </a:lnTo>
                  <a:lnTo>
                    <a:pt x="169044" y="32854"/>
                  </a:lnTo>
                  <a:close/>
                </a:path>
                <a:path w="257175" h="230504">
                  <a:moveTo>
                    <a:pt x="188215" y="49275"/>
                  </a:moveTo>
                  <a:lnTo>
                    <a:pt x="170944" y="49275"/>
                  </a:lnTo>
                  <a:lnTo>
                    <a:pt x="172482" y="50812"/>
                  </a:lnTo>
                  <a:lnTo>
                    <a:pt x="172482" y="86652"/>
                  </a:lnTo>
                  <a:lnTo>
                    <a:pt x="176178" y="90347"/>
                  </a:lnTo>
                  <a:lnTo>
                    <a:pt x="244554" y="90347"/>
                  </a:lnTo>
                  <a:lnTo>
                    <a:pt x="246405" y="92189"/>
                  </a:lnTo>
                  <a:lnTo>
                    <a:pt x="246405" y="137782"/>
                  </a:lnTo>
                  <a:lnTo>
                    <a:pt x="244554" y="139623"/>
                  </a:lnTo>
                  <a:lnTo>
                    <a:pt x="176178" y="139623"/>
                  </a:lnTo>
                  <a:lnTo>
                    <a:pt x="172482" y="143319"/>
                  </a:lnTo>
                  <a:lnTo>
                    <a:pt x="172482" y="179158"/>
                  </a:lnTo>
                  <a:lnTo>
                    <a:pt x="170944" y="180695"/>
                  </a:lnTo>
                  <a:lnTo>
                    <a:pt x="188215" y="180695"/>
                  </a:lnTo>
                  <a:lnTo>
                    <a:pt x="188908" y="177253"/>
                  </a:lnTo>
                  <a:lnTo>
                    <a:pt x="188908" y="156057"/>
                  </a:lnTo>
                  <a:lnTo>
                    <a:pt x="242298" y="156057"/>
                  </a:lnTo>
                  <a:lnTo>
                    <a:pt x="250292" y="154443"/>
                  </a:lnTo>
                  <a:lnTo>
                    <a:pt x="256819" y="150042"/>
                  </a:lnTo>
                  <a:lnTo>
                    <a:pt x="257174" y="149514"/>
                  </a:lnTo>
                  <a:lnTo>
                    <a:pt x="257174" y="80462"/>
                  </a:lnTo>
                  <a:lnTo>
                    <a:pt x="256819" y="79935"/>
                  </a:lnTo>
                  <a:lnTo>
                    <a:pt x="250292" y="75538"/>
                  </a:lnTo>
                  <a:lnTo>
                    <a:pt x="242298" y="73926"/>
                  </a:lnTo>
                  <a:lnTo>
                    <a:pt x="188908" y="73926"/>
                  </a:lnTo>
                  <a:lnTo>
                    <a:pt x="188908" y="52717"/>
                  </a:lnTo>
                  <a:lnTo>
                    <a:pt x="188524" y="50812"/>
                  </a:lnTo>
                  <a:lnTo>
                    <a:pt x="188401" y="50203"/>
                  </a:lnTo>
                  <a:lnTo>
                    <a:pt x="188279" y="49593"/>
                  </a:lnTo>
                  <a:lnTo>
                    <a:pt x="188215" y="49275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96965" y="4902200"/>
            <a:ext cx="428625" cy="428625"/>
            <a:chOff x="676275" y="4562475"/>
            <a:chExt cx="428625" cy="428625"/>
          </a:xfrm>
        </p:grpSpPr>
        <p:sp>
          <p:nvSpPr>
            <p:cNvPr id="15" name="object 15"/>
            <p:cNvSpPr/>
            <p:nvPr/>
          </p:nvSpPr>
          <p:spPr>
            <a:xfrm>
              <a:off x="676275" y="4562475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407714" y="0"/>
                  </a:moveTo>
                  <a:lnTo>
                    <a:pt x="20910" y="0"/>
                  </a:lnTo>
                  <a:lnTo>
                    <a:pt x="17834" y="609"/>
                  </a:lnTo>
                  <a:lnTo>
                    <a:pt x="0" y="20904"/>
                  </a:lnTo>
                  <a:lnTo>
                    <a:pt x="0" y="404520"/>
                  </a:lnTo>
                  <a:lnTo>
                    <a:pt x="0" y="407720"/>
                  </a:lnTo>
                  <a:lnTo>
                    <a:pt x="20910" y="428625"/>
                  </a:lnTo>
                  <a:lnTo>
                    <a:pt x="407714" y="428625"/>
                  </a:lnTo>
                  <a:lnTo>
                    <a:pt x="428625" y="407720"/>
                  </a:lnTo>
                  <a:lnTo>
                    <a:pt x="428625" y="20904"/>
                  </a:lnTo>
                  <a:lnTo>
                    <a:pt x="410790" y="609"/>
                  </a:lnTo>
                  <a:lnTo>
                    <a:pt x="407714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3934" y="4662246"/>
              <a:ext cx="257175" cy="230504"/>
            </a:xfrm>
            <a:custGeom>
              <a:avLst/>
              <a:gdLst/>
              <a:ahLst/>
              <a:cxnLst/>
              <a:rect l="l" t="t" r="r" b="b"/>
              <a:pathLst>
                <a:path w="257175" h="230504">
                  <a:moveTo>
                    <a:pt x="94863" y="0"/>
                  </a:moveTo>
                  <a:lnTo>
                    <a:pt x="41066" y="0"/>
                  </a:lnTo>
                  <a:lnTo>
                    <a:pt x="25077" y="3225"/>
                  </a:lnTo>
                  <a:lnTo>
                    <a:pt x="12024" y="12025"/>
                  </a:lnTo>
                  <a:lnTo>
                    <a:pt x="3225" y="25079"/>
                  </a:lnTo>
                  <a:lnTo>
                    <a:pt x="0" y="41071"/>
                  </a:lnTo>
                  <a:lnTo>
                    <a:pt x="0" y="188912"/>
                  </a:lnTo>
                  <a:lnTo>
                    <a:pt x="3225" y="204897"/>
                  </a:lnTo>
                  <a:lnTo>
                    <a:pt x="12024" y="217947"/>
                  </a:lnTo>
                  <a:lnTo>
                    <a:pt x="25077" y="226745"/>
                  </a:lnTo>
                  <a:lnTo>
                    <a:pt x="41066" y="229971"/>
                  </a:lnTo>
                  <a:lnTo>
                    <a:pt x="94863" y="229971"/>
                  </a:lnTo>
                  <a:lnTo>
                    <a:pt x="98559" y="226275"/>
                  </a:lnTo>
                  <a:lnTo>
                    <a:pt x="98559" y="217246"/>
                  </a:lnTo>
                  <a:lnTo>
                    <a:pt x="94863" y="213550"/>
                  </a:lnTo>
                  <a:lnTo>
                    <a:pt x="41066" y="213550"/>
                  </a:lnTo>
                  <a:lnTo>
                    <a:pt x="31477" y="211613"/>
                  </a:lnTo>
                  <a:lnTo>
                    <a:pt x="23645" y="206332"/>
                  </a:lnTo>
                  <a:lnTo>
                    <a:pt x="18363" y="198500"/>
                  </a:lnTo>
                  <a:lnTo>
                    <a:pt x="16426" y="188912"/>
                  </a:lnTo>
                  <a:lnTo>
                    <a:pt x="16426" y="41071"/>
                  </a:lnTo>
                  <a:lnTo>
                    <a:pt x="18363" y="31476"/>
                  </a:lnTo>
                  <a:lnTo>
                    <a:pt x="23645" y="23641"/>
                  </a:lnTo>
                  <a:lnTo>
                    <a:pt x="31477" y="18358"/>
                  </a:lnTo>
                  <a:lnTo>
                    <a:pt x="41066" y="16421"/>
                  </a:lnTo>
                  <a:lnTo>
                    <a:pt x="94863" y="16421"/>
                  </a:lnTo>
                  <a:lnTo>
                    <a:pt x="98559" y="12725"/>
                  </a:lnTo>
                  <a:lnTo>
                    <a:pt x="98559" y="3695"/>
                  </a:lnTo>
                  <a:lnTo>
                    <a:pt x="94863" y="0"/>
                  </a:lnTo>
                  <a:close/>
                </a:path>
                <a:path w="257175" h="230504">
                  <a:moveTo>
                    <a:pt x="169044" y="32854"/>
                  </a:moveTo>
                  <a:lnTo>
                    <a:pt x="163959" y="32854"/>
                  </a:lnTo>
                  <a:lnTo>
                    <a:pt x="159137" y="34810"/>
                  </a:lnTo>
                  <a:lnTo>
                    <a:pt x="155441" y="38239"/>
                  </a:lnTo>
                  <a:lnTo>
                    <a:pt x="84137" y="105435"/>
                  </a:lnTo>
                  <a:lnTo>
                    <a:pt x="82133" y="110108"/>
                  </a:lnTo>
                  <a:lnTo>
                    <a:pt x="82133" y="119862"/>
                  </a:lnTo>
                  <a:lnTo>
                    <a:pt x="84137" y="124536"/>
                  </a:lnTo>
                  <a:lnTo>
                    <a:pt x="159137" y="195224"/>
                  </a:lnTo>
                  <a:lnTo>
                    <a:pt x="164014" y="197116"/>
                  </a:lnTo>
                  <a:lnTo>
                    <a:pt x="169044" y="197116"/>
                  </a:lnTo>
                  <a:lnTo>
                    <a:pt x="176781" y="195557"/>
                  </a:lnTo>
                  <a:lnTo>
                    <a:pt x="183095" y="191304"/>
                  </a:lnTo>
                  <a:lnTo>
                    <a:pt x="187349" y="184991"/>
                  </a:lnTo>
                  <a:lnTo>
                    <a:pt x="188215" y="180695"/>
                  </a:lnTo>
                  <a:lnTo>
                    <a:pt x="168170" y="180695"/>
                  </a:lnTo>
                  <a:lnTo>
                    <a:pt x="167347" y="180390"/>
                  </a:lnTo>
                  <a:lnTo>
                    <a:pt x="98718" y="115658"/>
                  </a:lnTo>
                  <a:lnTo>
                    <a:pt x="98559" y="115341"/>
                  </a:lnTo>
                  <a:lnTo>
                    <a:pt x="98559" y="114630"/>
                  </a:lnTo>
                  <a:lnTo>
                    <a:pt x="98718" y="114274"/>
                  </a:lnTo>
                  <a:lnTo>
                    <a:pt x="98971" y="114058"/>
                  </a:lnTo>
                  <a:lnTo>
                    <a:pt x="166683" y="50203"/>
                  </a:lnTo>
                  <a:lnTo>
                    <a:pt x="167298" y="49593"/>
                  </a:lnTo>
                  <a:lnTo>
                    <a:pt x="168170" y="49275"/>
                  </a:lnTo>
                  <a:lnTo>
                    <a:pt x="188215" y="49275"/>
                  </a:lnTo>
                  <a:lnTo>
                    <a:pt x="187349" y="44979"/>
                  </a:lnTo>
                  <a:lnTo>
                    <a:pt x="183095" y="38666"/>
                  </a:lnTo>
                  <a:lnTo>
                    <a:pt x="176781" y="34413"/>
                  </a:lnTo>
                  <a:lnTo>
                    <a:pt x="169044" y="32854"/>
                  </a:lnTo>
                  <a:close/>
                </a:path>
                <a:path w="257175" h="230504">
                  <a:moveTo>
                    <a:pt x="188215" y="49275"/>
                  </a:moveTo>
                  <a:lnTo>
                    <a:pt x="170944" y="49275"/>
                  </a:lnTo>
                  <a:lnTo>
                    <a:pt x="172482" y="50812"/>
                  </a:lnTo>
                  <a:lnTo>
                    <a:pt x="172482" y="86652"/>
                  </a:lnTo>
                  <a:lnTo>
                    <a:pt x="176178" y="90347"/>
                  </a:lnTo>
                  <a:lnTo>
                    <a:pt x="244554" y="90347"/>
                  </a:lnTo>
                  <a:lnTo>
                    <a:pt x="246405" y="92189"/>
                  </a:lnTo>
                  <a:lnTo>
                    <a:pt x="246405" y="137782"/>
                  </a:lnTo>
                  <a:lnTo>
                    <a:pt x="244554" y="139623"/>
                  </a:lnTo>
                  <a:lnTo>
                    <a:pt x="176178" y="139623"/>
                  </a:lnTo>
                  <a:lnTo>
                    <a:pt x="172482" y="143319"/>
                  </a:lnTo>
                  <a:lnTo>
                    <a:pt x="172482" y="179158"/>
                  </a:lnTo>
                  <a:lnTo>
                    <a:pt x="170944" y="180695"/>
                  </a:lnTo>
                  <a:lnTo>
                    <a:pt x="188215" y="180695"/>
                  </a:lnTo>
                  <a:lnTo>
                    <a:pt x="188908" y="177253"/>
                  </a:lnTo>
                  <a:lnTo>
                    <a:pt x="188908" y="156057"/>
                  </a:lnTo>
                  <a:lnTo>
                    <a:pt x="242298" y="156057"/>
                  </a:lnTo>
                  <a:lnTo>
                    <a:pt x="250292" y="154443"/>
                  </a:lnTo>
                  <a:lnTo>
                    <a:pt x="256819" y="150042"/>
                  </a:lnTo>
                  <a:lnTo>
                    <a:pt x="257174" y="149514"/>
                  </a:lnTo>
                  <a:lnTo>
                    <a:pt x="257174" y="80462"/>
                  </a:lnTo>
                  <a:lnTo>
                    <a:pt x="256819" y="79935"/>
                  </a:lnTo>
                  <a:lnTo>
                    <a:pt x="250292" y="75538"/>
                  </a:lnTo>
                  <a:lnTo>
                    <a:pt x="242298" y="73926"/>
                  </a:lnTo>
                  <a:lnTo>
                    <a:pt x="188908" y="73926"/>
                  </a:lnTo>
                  <a:lnTo>
                    <a:pt x="188908" y="52717"/>
                  </a:lnTo>
                  <a:lnTo>
                    <a:pt x="188524" y="50812"/>
                  </a:lnTo>
                  <a:lnTo>
                    <a:pt x="188401" y="50203"/>
                  </a:lnTo>
                  <a:lnTo>
                    <a:pt x="188279" y="49593"/>
                  </a:lnTo>
                  <a:lnTo>
                    <a:pt x="188215" y="49275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50"/>
            <a:ext cx="6355644" cy="7150100"/>
            <a:chOff x="0" y="9524"/>
            <a:chExt cx="5715000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4"/>
              <a:ext cx="5715000" cy="6429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125" y="247649"/>
              <a:ext cx="2952749" cy="595312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60693" y="1498505"/>
            <a:ext cx="3063240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70" dirty="0"/>
              <a:t>Sign</a:t>
            </a:r>
            <a:r>
              <a:rPr sz="3450" spc="-100" dirty="0"/>
              <a:t> </a:t>
            </a:r>
            <a:r>
              <a:rPr sz="3450" spc="150" dirty="0"/>
              <a:t>Up</a:t>
            </a:r>
            <a:r>
              <a:rPr sz="3450" spc="-100" dirty="0"/>
              <a:t> </a:t>
            </a:r>
            <a:r>
              <a:rPr sz="3450" spc="110" dirty="0"/>
              <a:t>Page</a:t>
            </a:r>
            <a:endParaRPr sz="3450"/>
          </a:p>
        </p:txBody>
      </p:sp>
      <p:grpSp>
        <p:nvGrpSpPr>
          <p:cNvPr id="6" name="object 6"/>
          <p:cNvGrpSpPr/>
          <p:nvPr/>
        </p:nvGrpSpPr>
        <p:grpSpPr>
          <a:xfrm>
            <a:off x="6674879" y="2578100"/>
            <a:ext cx="428625" cy="428625"/>
            <a:chOff x="6391275" y="2238374"/>
            <a:chExt cx="428625" cy="428625"/>
          </a:xfrm>
        </p:grpSpPr>
        <p:sp>
          <p:nvSpPr>
            <p:cNvPr id="7" name="object 7"/>
            <p:cNvSpPr/>
            <p:nvPr/>
          </p:nvSpPr>
          <p:spPr>
            <a:xfrm>
              <a:off x="6391275" y="2238374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407720" y="0"/>
                  </a:moveTo>
                  <a:lnTo>
                    <a:pt x="20904" y="0"/>
                  </a:lnTo>
                  <a:lnTo>
                    <a:pt x="17830" y="609"/>
                  </a:lnTo>
                  <a:lnTo>
                    <a:pt x="0" y="20904"/>
                  </a:lnTo>
                  <a:lnTo>
                    <a:pt x="0" y="404520"/>
                  </a:lnTo>
                  <a:lnTo>
                    <a:pt x="0" y="407720"/>
                  </a:lnTo>
                  <a:lnTo>
                    <a:pt x="20904" y="428625"/>
                  </a:lnTo>
                  <a:lnTo>
                    <a:pt x="407720" y="428625"/>
                  </a:lnTo>
                  <a:lnTo>
                    <a:pt x="428625" y="407720"/>
                  </a:lnTo>
                  <a:lnTo>
                    <a:pt x="428625" y="20904"/>
                  </a:lnTo>
                  <a:lnTo>
                    <a:pt x="410794" y="609"/>
                  </a:lnTo>
                  <a:lnTo>
                    <a:pt x="407720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8929" y="2338146"/>
              <a:ext cx="257175" cy="230504"/>
            </a:xfrm>
            <a:custGeom>
              <a:avLst/>
              <a:gdLst/>
              <a:ahLst/>
              <a:cxnLst/>
              <a:rect l="l" t="t" r="r" b="b"/>
              <a:pathLst>
                <a:path w="257175" h="230505">
                  <a:moveTo>
                    <a:pt x="94868" y="0"/>
                  </a:moveTo>
                  <a:lnTo>
                    <a:pt x="41071" y="0"/>
                  </a:lnTo>
                  <a:lnTo>
                    <a:pt x="25079" y="3225"/>
                  </a:lnTo>
                  <a:lnTo>
                    <a:pt x="12025" y="12025"/>
                  </a:lnTo>
                  <a:lnTo>
                    <a:pt x="3225" y="25079"/>
                  </a:lnTo>
                  <a:lnTo>
                    <a:pt x="0" y="41071"/>
                  </a:lnTo>
                  <a:lnTo>
                    <a:pt x="0" y="188912"/>
                  </a:lnTo>
                  <a:lnTo>
                    <a:pt x="3225" y="204897"/>
                  </a:lnTo>
                  <a:lnTo>
                    <a:pt x="12025" y="217947"/>
                  </a:lnTo>
                  <a:lnTo>
                    <a:pt x="25079" y="226745"/>
                  </a:lnTo>
                  <a:lnTo>
                    <a:pt x="41071" y="229971"/>
                  </a:lnTo>
                  <a:lnTo>
                    <a:pt x="94868" y="229971"/>
                  </a:lnTo>
                  <a:lnTo>
                    <a:pt x="98564" y="226275"/>
                  </a:lnTo>
                  <a:lnTo>
                    <a:pt x="98564" y="217246"/>
                  </a:lnTo>
                  <a:lnTo>
                    <a:pt x="94868" y="213550"/>
                  </a:lnTo>
                  <a:lnTo>
                    <a:pt x="41071" y="213550"/>
                  </a:lnTo>
                  <a:lnTo>
                    <a:pt x="31483" y="211613"/>
                  </a:lnTo>
                  <a:lnTo>
                    <a:pt x="23652" y="206332"/>
                  </a:lnTo>
                  <a:lnTo>
                    <a:pt x="18370" y="198500"/>
                  </a:lnTo>
                  <a:lnTo>
                    <a:pt x="16433" y="188912"/>
                  </a:lnTo>
                  <a:lnTo>
                    <a:pt x="16433" y="41071"/>
                  </a:lnTo>
                  <a:lnTo>
                    <a:pt x="18370" y="31476"/>
                  </a:lnTo>
                  <a:lnTo>
                    <a:pt x="23652" y="23641"/>
                  </a:lnTo>
                  <a:lnTo>
                    <a:pt x="31483" y="18358"/>
                  </a:lnTo>
                  <a:lnTo>
                    <a:pt x="41071" y="16421"/>
                  </a:lnTo>
                  <a:lnTo>
                    <a:pt x="94868" y="16421"/>
                  </a:lnTo>
                  <a:lnTo>
                    <a:pt x="98564" y="12725"/>
                  </a:lnTo>
                  <a:lnTo>
                    <a:pt x="98564" y="3695"/>
                  </a:lnTo>
                  <a:lnTo>
                    <a:pt x="94868" y="0"/>
                  </a:lnTo>
                  <a:close/>
                </a:path>
                <a:path w="257175" h="230505">
                  <a:moveTo>
                    <a:pt x="169049" y="32854"/>
                  </a:moveTo>
                  <a:lnTo>
                    <a:pt x="163969" y="32854"/>
                  </a:lnTo>
                  <a:lnTo>
                    <a:pt x="159143" y="34810"/>
                  </a:lnTo>
                  <a:lnTo>
                    <a:pt x="155447" y="38239"/>
                  </a:lnTo>
                  <a:lnTo>
                    <a:pt x="84137" y="105435"/>
                  </a:lnTo>
                  <a:lnTo>
                    <a:pt x="82143" y="110108"/>
                  </a:lnTo>
                  <a:lnTo>
                    <a:pt x="82143" y="119862"/>
                  </a:lnTo>
                  <a:lnTo>
                    <a:pt x="84137" y="124536"/>
                  </a:lnTo>
                  <a:lnTo>
                    <a:pt x="159143" y="195224"/>
                  </a:lnTo>
                  <a:lnTo>
                    <a:pt x="164020" y="197116"/>
                  </a:lnTo>
                  <a:lnTo>
                    <a:pt x="169049" y="197116"/>
                  </a:lnTo>
                  <a:lnTo>
                    <a:pt x="176787" y="195557"/>
                  </a:lnTo>
                  <a:lnTo>
                    <a:pt x="183100" y="191304"/>
                  </a:lnTo>
                  <a:lnTo>
                    <a:pt x="187353" y="184991"/>
                  </a:lnTo>
                  <a:lnTo>
                    <a:pt x="188219" y="180695"/>
                  </a:lnTo>
                  <a:lnTo>
                    <a:pt x="168173" y="180695"/>
                  </a:lnTo>
                  <a:lnTo>
                    <a:pt x="167347" y="180390"/>
                  </a:lnTo>
                  <a:lnTo>
                    <a:pt x="98717" y="115658"/>
                  </a:lnTo>
                  <a:lnTo>
                    <a:pt x="98564" y="115341"/>
                  </a:lnTo>
                  <a:lnTo>
                    <a:pt x="98564" y="114630"/>
                  </a:lnTo>
                  <a:lnTo>
                    <a:pt x="98717" y="114274"/>
                  </a:lnTo>
                  <a:lnTo>
                    <a:pt x="98971" y="114058"/>
                  </a:lnTo>
                  <a:lnTo>
                    <a:pt x="166687" y="50203"/>
                  </a:lnTo>
                  <a:lnTo>
                    <a:pt x="167297" y="49593"/>
                  </a:lnTo>
                  <a:lnTo>
                    <a:pt x="168173" y="49275"/>
                  </a:lnTo>
                  <a:lnTo>
                    <a:pt x="188219" y="49275"/>
                  </a:lnTo>
                  <a:lnTo>
                    <a:pt x="187353" y="44979"/>
                  </a:lnTo>
                  <a:lnTo>
                    <a:pt x="183100" y="38666"/>
                  </a:lnTo>
                  <a:lnTo>
                    <a:pt x="176787" y="34413"/>
                  </a:lnTo>
                  <a:lnTo>
                    <a:pt x="169049" y="32854"/>
                  </a:lnTo>
                  <a:close/>
                </a:path>
                <a:path w="257175" h="230505">
                  <a:moveTo>
                    <a:pt x="188219" y="49275"/>
                  </a:moveTo>
                  <a:lnTo>
                    <a:pt x="170954" y="49275"/>
                  </a:lnTo>
                  <a:lnTo>
                    <a:pt x="172491" y="50812"/>
                  </a:lnTo>
                  <a:lnTo>
                    <a:pt x="172491" y="86652"/>
                  </a:lnTo>
                  <a:lnTo>
                    <a:pt x="176187" y="90347"/>
                  </a:lnTo>
                  <a:lnTo>
                    <a:pt x="244563" y="90347"/>
                  </a:lnTo>
                  <a:lnTo>
                    <a:pt x="246405" y="92189"/>
                  </a:lnTo>
                  <a:lnTo>
                    <a:pt x="246405" y="137782"/>
                  </a:lnTo>
                  <a:lnTo>
                    <a:pt x="244563" y="139623"/>
                  </a:lnTo>
                  <a:lnTo>
                    <a:pt x="176187" y="139623"/>
                  </a:lnTo>
                  <a:lnTo>
                    <a:pt x="172491" y="143319"/>
                  </a:lnTo>
                  <a:lnTo>
                    <a:pt x="172491" y="179158"/>
                  </a:lnTo>
                  <a:lnTo>
                    <a:pt x="170954" y="180695"/>
                  </a:lnTo>
                  <a:lnTo>
                    <a:pt x="188219" y="180695"/>
                  </a:lnTo>
                  <a:lnTo>
                    <a:pt x="188912" y="177253"/>
                  </a:lnTo>
                  <a:lnTo>
                    <a:pt x="188912" y="156057"/>
                  </a:lnTo>
                  <a:lnTo>
                    <a:pt x="242303" y="156057"/>
                  </a:lnTo>
                  <a:lnTo>
                    <a:pt x="250296" y="154443"/>
                  </a:lnTo>
                  <a:lnTo>
                    <a:pt x="256824" y="150042"/>
                  </a:lnTo>
                  <a:lnTo>
                    <a:pt x="257174" y="149522"/>
                  </a:lnTo>
                  <a:lnTo>
                    <a:pt x="257174" y="80455"/>
                  </a:lnTo>
                  <a:lnTo>
                    <a:pt x="256824" y="79935"/>
                  </a:lnTo>
                  <a:lnTo>
                    <a:pt x="250296" y="75538"/>
                  </a:lnTo>
                  <a:lnTo>
                    <a:pt x="242303" y="73926"/>
                  </a:lnTo>
                  <a:lnTo>
                    <a:pt x="188912" y="73926"/>
                  </a:lnTo>
                  <a:lnTo>
                    <a:pt x="188912" y="52717"/>
                  </a:lnTo>
                  <a:lnTo>
                    <a:pt x="188528" y="50812"/>
                  </a:lnTo>
                  <a:lnTo>
                    <a:pt x="188405" y="50203"/>
                  </a:lnTo>
                  <a:lnTo>
                    <a:pt x="188283" y="49593"/>
                  </a:lnTo>
                  <a:lnTo>
                    <a:pt x="188219" y="49275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87260" y="2539092"/>
            <a:ext cx="3609340" cy="18161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 b="1" spc="-80" dirty="0">
                <a:solidFill>
                  <a:srgbClr val="3D3737"/>
                </a:solidFill>
                <a:latin typeface="Tahoma"/>
                <a:cs typeface="Tahoma"/>
              </a:rPr>
              <a:t>Quick</a:t>
            </a:r>
            <a:r>
              <a:rPr sz="1200" b="1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140" dirty="0">
                <a:solidFill>
                  <a:srgbClr val="3D3737"/>
                </a:solidFill>
                <a:latin typeface="Tahoma"/>
                <a:cs typeface="Tahoma"/>
              </a:rPr>
              <a:t>&amp;</a:t>
            </a:r>
            <a:r>
              <a:rPr sz="1200" b="1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90" dirty="0">
                <a:solidFill>
                  <a:srgbClr val="3D3737"/>
                </a:solidFill>
                <a:latin typeface="Tahoma"/>
                <a:cs typeface="Tahoma"/>
              </a:rPr>
              <a:t>Secure</a:t>
            </a:r>
            <a:r>
              <a:rPr sz="1200" b="1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D3737"/>
                </a:solidFill>
                <a:latin typeface="Tahoma"/>
                <a:cs typeface="Tahoma"/>
              </a:rPr>
              <a:t>Registration</a:t>
            </a:r>
            <a:endParaRPr sz="1200">
              <a:latin typeface="Tahoma"/>
              <a:cs typeface="Tahoma"/>
            </a:endParaRPr>
          </a:p>
          <a:p>
            <a:pPr marL="12700" marR="133985">
              <a:lnSpc>
                <a:spcPts val="1880"/>
              </a:lnSpc>
              <a:spcBef>
                <a:spcPts val="55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Allows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sign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up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with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essential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details,</a:t>
            </a:r>
            <a:r>
              <a:rPr sz="1200" spc="-10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confirm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passwords,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accept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terms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before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account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creation.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70" dirty="0">
                <a:solidFill>
                  <a:srgbClr val="3D3737"/>
                </a:solidFill>
                <a:latin typeface="Tahoma"/>
                <a:cs typeface="Tahoma"/>
              </a:rPr>
              <a:t>Social</a:t>
            </a:r>
            <a:r>
              <a:rPr sz="1200" b="1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90" dirty="0">
                <a:solidFill>
                  <a:srgbClr val="3D3737"/>
                </a:solidFill>
                <a:latin typeface="Tahoma"/>
                <a:cs typeface="Tahoma"/>
              </a:rPr>
              <a:t>Media</a:t>
            </a:r>
            <a:r>
              <a:rPr sz="1200" b="1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D3737"/>
                </a:solidFill>
                <a:latin typeface="Tahoma"/>
                <a:cs typeface="Tahoma"/>
              </a:rPr>
              <a:t>Integration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</a:pPr>
            <a:r>
              <a:rPr sz="1200" spc="-50" dirty="0">
                <a:solidFill>
                  <a:srgbClr val="3D3737"/>
                </a:solidFill>
                <a:latin typeface="Tahoma"/>
                <a:cs typeface="Tahoma"/>
              </a:rPr>
              <a:t>Offers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easy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sign-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up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options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via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Google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Facebook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for </a:t>
            </a:r>
            <a:r>
              <a:rPr sz="1200" spc="-45" dirty="0">
                <a:solidFill>
                  <a:srgbClr val="3D3737"/>
                </a:solidFill>
                <a:latin typeface="Tahoma"/>
                <a:cs typeface="Tahoma"/>
              </a:rPr>
              <a:t>faster</a:t>
            </a:r>
            <a:r>
              <a:rPr sz="1200" spc="-8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onboarding.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74879" y="3683001"/>
            <a:ext cx="428625" cy="428625"/>
            <a:chOff x="6391275" y="3343275"/>
            <a:chExt cx="428625" cy="428625"/>
          </a:xfrm>
        </p:grpSpPr>
        <p:sp>
          <p:nvSpPr>
            <p:cNvPr id="11" name="object 11"/>
            <p:cNvSpPr/>
            <p:nvPr/>
          </p:nvSpPr>
          <p:spPr>
            <a:xfrm>
              <a:off x="6391275" y="3343275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407720" y="0"/>
                  </a:moveTo>
                  <a:lnTo>
                    <a:pt x="20904" y="0"/>
                  </a:lnTo>
                  <a:lnTo>
                    <a:pt x="17830" y="609"/>
                  </a:lnTo>
                  <a:lnTo>
                    <a:pt x="0" y="20904"/>
                  </a:lnTo>
                  <a:lnTo>
                    <a:pt x="0" y="404520"/>
                  </a:lnTo>
                  <a:lnTo>
                    <a:pt x="0" y="407720"/>
                  </a:lnTo>
                  <a:lnTo>
                    <a:pt x="20904" y="428625"/>
                  </a:lnTo>
                  <a:lnTo>
                    <a:pt x="407720" y="428625"/>
                  </a:lnTo>
                  <a:lnTo>
                    <a:pt x="428625" y="407720"/>
                  </a:lnTo>
                  <a:lnTo>
                    <a:pt x="428625" y="20904"/>
                  </a:lnTo>
                  <a:lnTo>
                    <a:pt x="410794" y="609"/>
                  </a:lnTo>
                  <a:lnTo>
                    <a:pt x="407720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78929" y="3443046"/>
              <a:ext cx="257175" cy="230504"/>
            </a:xfrm>
            <a:custGeom>
              <a:avLst/>
              <a:gdLst/>
              <a:ahLst/>
              <a:cxnLst/>
              <a:rect l="l" t="t" r="r" b="b"/>
              <a:pathLst>
                <a:path w="257175" h="230504">
                  <a:moveTo>
                    <a:pt x="94868" y="0"/>
                  </a:moveTo>
                  <a:lnTo>
                    <a:pt x="41071" y="0"/>
                  </a:lnTo>
                  <a:lnTo>
                    <a:pt x="25079" y="3225"/>
                  </a:lnTo>
                  <a:lnTo>
                    <a:pt x="12025" y="12025"/>
                  </a:lnTo>
                  <a:lnTo>
                    <a:pt x="3225" y="25079"/>
                  </a:lnTo>
                  <a:lnTo>
                    <a:pt x="0" y="41071"/>
                  </a:lnTo>
                  <a:lnTo>
                    <a:pt x="0" y="188912"/>
                  </a:lnTo>
                  <a:lnTo>
                    <a:pt x="3225" y="204897"/>
                  </a:lnTo>
                  <a:lnTo>
                    <a:pt x="12025" y="217947"/>
                  </a:lnTo>
                  <a:lnTo>
                    <a:pt x="25079" y="226745"/>
                  </a:lnTo>
                  <a:lnTo>
                    <a:pt x="41071" y="229971"/>
                  </a:lnTo>
                  <a:lnTo>
                    <a:pt x="94868" y="229971"/>
                  </a:lnTo>
                  <a:lnTo>
                    <a:pt x="98564" y="226275"/>
                  </a:lnTo>
                  <a:lnTo>
                    <a:pt x="98564" y="217246"/>
                  </a:lnTo>
                  <a:lnTo>
                    <a:pt x="94868" y="213550"/>
                  </a:lnTo>
                  <a:lnTo>
                    <a:pt x="41071" y="213550"/>
                  </a:lnTo>
                  <a:lnTo>
                    <a:pt x="31483" y="211613"/>
                  </a:lnTo>
                  <a:lnTo>
                    <a:pt x="23652" y="206332"/>
                  </a:lnTo>
                  <a:lnTo>
                    <a:pt x="18370" y="198500"/>
                  </a:lnTo>
                  <a:lnTo>
                    <a:pt x="16433" y="188912"/>
                  </a:lnTo>
                  <a:lnTo>
                    <a:pt x="16433" y="41071"/>
                  </a:lnTo>
                  <a:lnTo>
                    <a:pt x="18370" y="31476"/>
                  </a:lnTo>
                  <a:lnTo>
                    <a:pt x="23652" y="23641"/>
                  </a:lnTo>
                  <a:lnTo>
                    <a:pt x="31483" y="18358"/>
                  </a:lnTo>
                  <a:lnTo>
                    <a:pt x="41071" y="16421"/>
                  </a:lnTo>
                  <a:lnTo>
                    <a:pt x="94868" y="16421"/>
                  </a:lnTo>
                  <a:lnTo>
                    <a:pt x="98564" y="12725"/>
                  </a:lnTo>
                  <a:lnTo>
                    <a:pt x="98564" y="3695"/>
                  </a:lnTo>
                  <a:lnTo>
                    <a:pt x="94868" y="0"/>
                  </a:lnTo>
                  <a:close/>
                </a:path>
                <a:path w="257175" h="230504">
                  <a:moveTo>
                    <a:pt x="169049" y="32854"/>
                  </a:moveTo>
                  <a:lnTo>
                    <a:pt x="163969" y="32854"/>
                  </a:lnTo>
                  <a:lnTo>
                    <a:pt x="159143" y="34810"/>
                  </a:lnTo>
                  <a:lnTo>
                    <a:pt x="155447" y="38239"/>
                  </a:lnTo>
                  <a:lnTo>
                    <a:pt x="84137" y="105435"/>
                  </a:lnTo>
                  <a:lnTo>
                    <a:pt x="82143" y="110108"/>
                  </a:lnTo>
                  <a:lnTo>
                    <a:pt x="82143" y="119862"/>
                  </a:lnTo>
                  <a:lnTo>
                    <a:pt x="84137" y="124536"/>
                  </a:lnTo>
                  <a:lnTo>
                    <a:pt x="159143" y="195224"/>
                  </a:lnTo>
                  <a:lnTo>
                    <a:pt x="164020" y="197116"/>
                  </a:lnTo>
                  <a:lnTo>
                    <a:pt x="169049" y="197116"/>
                  </a:lnTo>
                  <a:lnTo>
                    <a:pt x="176787" y="195557"/>
                  </a:lnTo>
                  <a:lnTo>
                    <a:pt x="183100" y="191304"/>
                  </a:lnTo>
                  <a:lnTo>
                    <a:pt x="187353" y="184991"/>
                  </a:lnTo>
                  <a:lnTo>
                    <a:pt x="188219" y="180695"/>
                  </a:lnTo>
                  <a:lnTo>
                    <a:pt x="168173" y="180695"/>
                  </a:lnTo>
                  <a:lnTo>
                    <a:pt x="167347" y="180390"/>
                  </a:lnTo>
                  <a:lnTo>
                    <a:pt x="98717" y="115658"/>
                  </a:lnTo>
                  <a:lnTo>
                    <a:pt x="98564" y="115341"/>
                  </a:lnTo>
                  <a:lnTo>
                    <a:pt x="98564" y="114630"/>
                  </a:lnTo>
                  <a:lnTo>
                    <a:pt x="98717" y="114274"/>
                  </a:lnTo>
                  <a:lnTo>
                    <a:pt x="98971" y="114058"/>
                  </a:lnTo>
                  <a:lnTo>
                    <a:pt x="166687" y="50203"/>
                  </a:lnTo>
                  <a:lnTo>
                    <a:pt x="167297" y="49593"/>
                  </a:lnTo>
                  <a:lnTo>
                    <a:pt x="168173" y="49275"/>
                  </a:lnTo>
                  <a:lnTo>
                    <a:pt x="188219" y="49275"/>
                  </a:lnTo>
                  <a:lnTo>
                    <a:pt x="187353" y="44979"/>
                  </a:lnTo>
                  <a:lnTo>
                    <a:pt x="183100" y="38666"/>
                  </a:lnTo>
                  <a:lnTo>
                    <a:pt x="176787" y="34413"/>
                  </a:lnTo>
                  <a:lnTo>
                    <a:pt x="169049" y="32854"/>
                  </a:lnTo>
                  <a:close/>
                </a:path>
                <a:path w="257175" h="230504">
                  <a:moveTo>
                    <a:pt x="188219" y="49275"/>
                  </a:moveTo>
                  <a:lnTo>
                    <a:pt x="170954" y="49275"/>
                  </a:lnTo>
                  <a:lnTo>
                    <a:pt x="172491" y="50812"/>
                  </a:lnTo>
                  <a:lnTo>
                    <a:pt x="172491" y="86652"/>
                  </a:lnTo>
                  <a:lnTo>
                    <a:pt x="176187" y="90347"/>
                  </a:lnTo>
                  <a:lnTo>
                    <a:pt x="244563" y="90347"/>
                  </a:lnTo>
                  <a:lnTo>
                    <a:pt x="246405" y="92189"/>
                  </a:lnTo>
                  <a:lnTo>
                    <a:pt x="246405" y="137782"/>
                  </a:lnTo>
                  <a:lnTo>
                    <a:pt x="244563" y="139623"/>
                  </a:lnTo>
                  <a:lnTo>
                    <a:pt x="176187" y="139623"/>
                  </a:lnTo>
                  <a:lnTo>
                    <a:pt x="172491" y="143319"/>
                  </a:lnTo>
                  <a:lnTo>
                    <a:pt x="172491" y="179158"/>
                  </a:lnTo>
                  <a:lnTo>
                    <a:pt x="170954" y="180695"/>
                  </a:lnTo>
                  <a:lnTo>
                    <a:pt x="188219" y="180695"/>
                  </a:lnTo>
                  <a:lnTo>
                    <a:pt x="188912" y="177253"/>
                  </a:lnTo>
                  <a:lnTo>
                    <a:pt x="188912" y="156057"/>
                  </a:lnTo>
                  <a:lnTo>
                    <a:pt x="242303" y="156057"/>
                  </a:lnTo>
                  <a:lnTo>
                    <a:pt x="250296" y="154443"/>
                  </a:lnTo>
                  <a:lnTo>
                    <a:pt x="256824" y="150042"/>
                  </a:lnTo>
                  <a:lnTo>
                    <a:pt x="257174" y="149522"/>
                  </a:lnTo>
                  <a:lnTo>
                    <a:pt x="257174" y="80455"/>
                  </a:lnTo>
                  <a:lnTo>
                    <a:pt x="256824" y="79935"/>
                  </a:lnTo>
                  <a:lnTo>
                    <a:pt x="250296" y="75538"/>
                  </a:lnTo>
                  <a:lnTo>
                    <a:pt x="242303" y="73926"/>
                  </a:lnTo>
                  <a:lnTo>
                    <a:pt x="188912" y="73926"/>
                  </a:lnTo>
                  <a:lnTo>
                    <a:pt x="188912" y="52717"/>
                  </a:lnTo>
                  <a:lnTo>
                    <a:pt x="188528" y="50812"/>
                  </a:lnTo>
                  <a:lnTo>
                    <a:pt x="188405" y="50203"/>
                  </a:lnTo>
                  <a:lnTo>
                    <a:pt x="188283" y="49593"/>
                  </a:lnTo>
                  <a:lnTo>
                    <a:pt x="188219" y="49275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674879" y="4787901"/>
            <a:ext cx="428625" cy="428625"/>
            <a:chOff x="6391275" y="4448175"/>
            <a:chExt cx="428625" cy="428625"/>
          </a:xfrm>
        </p:grpSpPr>
        <p:sp>
          <p:nvSpPr>
            <p:cNvPr id="14" name="object 14"/>
            <p:cNvSpPr/>
            <p:nvPr/>
          </p:nvSpPr>
          <p:spPr>
            <a:xfrm>
              <a:off x="6391275" y="4448175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407720" y="0"/>
                  </a:moveTo>
                  <a:lnTo>
                    <a:pt x="20904" y="0"/>
                  </a:lnTo>
                  <a:lnTo>
                    <a:pt x="17830" y="609"/>
                  </a:lnTo>
                  <a:lnTo>
                    <a:pt x="0" y="20904"/>
                  </a:lnTo>
                  <a:lnTo>
                    <a:pt x="0" y="404520"/>
                  </a:lnTo>
                  <a:lnTo>
                    <a:pt x="0" y="407720"/>
                  </a:lnTo>
                  <a:lnTo>
                    <a:pt x="20904" y="428625"/>
                  </a:lnTo>
                  <a:lnTo>
                    <a:pt x="407720" y="428625"/>
                  </a:lnTo>
                  <a:lnTo>
                    <a:pt x="428625" y="407720"/>
                  </a:lnTo>
                  <a:lnTo>
                    <a:pt x="428625" y="20904"/>
                  </a:lnTo>
                  <a:lnTo>
                    <a:pt x="410794" y="609"/>
                  </a:lnTo>
                  <a:lnTo>
                    <a:pt x="407720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78929" y="4547946"/>
              <a:ext cx="257175" cy="230504"/>
            </a:xfrm>
            <a:custGeom>
              <a:avLst/>
              <a:gdLst/>
              <a:ahLst/>
              <a:cxnLst/>
              <a:rect l="l" t="t" r="r" b="b"/>
              <a:pathLst>
                <a:path w="257175" h="230504">
                  <a:moveTo>
                    <a:pt x="94868" y="0"/>
                  </a:moveTo>
                  <a:lnTo>
                    <a:pt x="41071" y="0"/>
                  </a:lnTo>
                  <a:lnTo>
                    <a:pt x="25079" y="3225"/>
                  </a:lnTo>
                  <a:lnTo>
                    <a:pt x="12025" y="12025"/>
                  </a:lnTo>
                  <a:lnTo>
                    <a:pt x="3225" y="25079"/>
                  </a:lnTo>
                  <a:lnTo>
                    <a:pt x="0" y="41071"/>
                  </a:lnTo>
                  <a:lnTo>
                    <a:pt x="0" y="188912"/>
                  </a:lnTo>
                  <a:lnTo>
                    <a:pt x="3225" y="204897"/>
                  </a:lnTo>
                  <a:lnTo>
                    <a:pt x="12025" y="217947"/>
                  </a:lnTo>
                  <a:lnTo>
                    <a:pt x="25079" y="226745"/>
                  </a:lnTo>
                  <a:lnTo>
                    <a:pt x="41071" y="229971"/>
                  </a:lnTo>
                  <a:lnTo>
                    <a:pt x="94868" y="229971"/>
                  </a:lnTo>
                  <a:lnTo>
                    <a:pt x="98564" y="226275"/>
                  </a:lnTo>
                  <a:lnTo>
                    <a:pt x="98564" y="217246"/>
                  </a:lnTo>
                  <a:lnTo>
                    <a:pt x="94868" y="213550"/>
                  </a:lnTo>
                  <a:lnTo>
                    <a:pt x="41071" y="213550"/>
                  </a:lnTo>
                  <a:lnTo>
                    <a:pt x="31483" y="211613"/>
                  </a:lnTo>
                  <a:lnTo>
                    <a:pt x="23652" y="206332"/>
                  </a:lnTo>
                  <a:lnTo>
                    <a:pt x="18370" y="198500"/>
                  </a:lnTo>
                  <a:lnTo>
                    <a:pt x="16433" y="188912"/>
                  </a:lnTo>
                  <a:lnTo>
                    <a:pt x="16433" y="41071"/>
                  </a:lnTo>
                  <a:lnTo>
                    <a:pt x="18370" y="31476"/>
                  </a:lnTo>
                  <a:lnTo>
                    <a:pt x="23652" y="23641"/>
                  </a:lnTo>
                  <a:lnTo>
                    <a:pt x="31483" y="18358"/>
                  </a:lnTo>
                  <a:lnTo>
                    <a:pt x="41071" y="16421"/>
                  </a:lnTo>
                  <a:lnTo>
                    <a:pt x="94868" y="16421"/>
                  </a:lnTo>
                  <a:lnTo>
                    <a:pt x="98564" y="12725"/>
                  </a:lnTo>
                  <a:lnTo>
                    <a:pt x="98564" y="3695"/>
                  </a:lnTo>
                  <a:lnTo>
                    <a:pt x="94868" y="0"/>
                  </a:lnTo>
                  <a:close/>
                </a:path>
                <a:path w="257175" h="230504">
                  <a:moveTo>
                    <a:pt x="169049" y="32854"/>
                  </a:moveTo>
                  <a:lnTo>
                    <a:pt x="163969" y="32854"/>
                  </a:lnTo>
                  <a:lnTo>
                    <a:pt x="159143" y="34810"/>
                  </a:lnTo>
                  <a:lnTo>
                    <a:pt x="155447" y="38239"/>
                  </a:lnTo>
                  <a:lnTo>
                    <a:pt x="84137" y="105435"/>
                  </a:lnTo>
                  <a:lnTo>
                    <a:pt x="82143" y="110108"/>
                  </a:lnTo>
                  <a:lnTo>
                    <a:pt x="82143" y="119862"/>
                  </a:lnTo>
                  <a:lnTo>
                    <a:pt x="84137" y="124536"/>
                  </a:lnTo>
                  <a:lnTo>
                    <a:pt x="159143" y="195224"/>
                  </a:lnTo>
                  <a:lnTo>
                    <a:pt x="164020" y="197116"/>
                  </a:lnTo>
                  <a:lnTo>
                    <a:pt x="169049" y="197116"/>
                  </a:lnTo>
                  <a:lnTo>
                    <a:pt x="176787" y="195557"/>
                  </a:lnTo>
                  <a:lnTo>
                    <a:pt x="183100" y="191304"/>
                  </a:lnTo>
                  <a:lnTo>
                    <a:pt x="187353" y="184991"/>
                  </a:lnTo>
                  <a:lnTo>
                    <a:pt x="188219" y="180695"/>
                  </a:lnTo>
                  <a:lnTo>
                    <a:pt x="168173" y="180695"/>
                  </a:lnTo>
                  <a:lnTo>
                    <a:pt x="167347" y="180390"/>
                  </a:lnTo>
                  <a:lnTo>
                    <a:pt x="98717" y="115658"/>
                  </a:lnTo>
                  <a:lnTo>
                    <a:pt x="98564" y="115341"/>
                  </a:lnTo>
                  <a:lnTo>
                    <a:pt x="98564" y="114630"/>
                  </a:lnTo>
                  <a:lnTo>
                    <a:pt x="98717" y="114274"/>
                  </a:lnTo>
                  <a:lnTo>
                    <a:pt x="98971" y="114058"/>
                  </a:lnTo>
                  <a:lnTo>
                    <a:pt x="166687" y="50203"/>
                  </a:lnTo>
                  <a:lnTo>
                    <a:pt x="167297" y="49593"/>
                  </a:lnTo>
                  <a:lnTo>
                    <a:pt x="168173" y="49275"/>
                  </a:lnTo>
                  <a:lnTo>
                    <a:pt x="188219" y="49275"/>
                  </a:lnTo>
                  <a:lnTo>
                    <a:pt x="187353" y="44979"/>
                  </a:lnTo>
                  <a:lnTo>
                    <a:pt x="183100" y="38666"/>
                  </a:lnTo>
                  <a:lnTo>
                    <a:pt x="176787" y="34413"/>
                  </a:lnTo>
                  <a:lnTo>
                    <a:pt x="169049" y="32854"/>
                  </a:lnTo>
                  <a:close/>
                </a:path>
                <a:path w="257175" h="230504">
                  <a:moveTo>
                    <a:pt x="188219" y="49275"/>
                  </a:moveTo>
                  <a:lnTo>
                    <a:pt x="170954" y="49275"/>
                  </a:lnTo>
                  <a:lnTo>
                    <a:pt x="172491" y="50812"/>
                  </a:lnTo>
                  <a:lnTo>
                    <a:pt x="172491" y="86652"/>
                  </a:lnTo>
                  <a:lnTo>
                    <a:pt x="176187" y="90347"/>
                  </a:lnTo>
                  <a:lnTo>
                    <a:pt x="244563" y="90347"/>
                  </a:lnTo>
                  <a:lnTo>
                    <a:pt x="246405" y="92189"/>
                  </a:lnTo>
                  <a:lnTo>
                    <a:pt x="246405" y="137782"/>
                  </a:lnTo>
                  <a:lnTo>
                    <a:pt x="244563" y="139623"/>
                  </a:lnTo>
                  <a:lnTo>
                    <a:pt x="176187" y="139623"/>
                  </a:lnTo>
                  <a:lnTo>
                    <a:pt x="172491" y="143319"/>
                  </a:lnTo>
                  <a:lnTo>
                    <a:pt x="172491" y="179158"/>
                  </a:lnTo>
                  <a:lnTo>
                    <a:pt x="170954" y="180695"/>
                  </a:lnTo>
                  <a:lnTo>
                    <a:pt x="188219" y="180695"/>
                  </a:lnTo>
                  <a:lnTo>
                    <a:pt x="188912" y="177253"/>
                  </a:lnTo>
                  <a:lnTo>
                    <a:pt x="188912" y="156057"/>
                  </a:lnTo>
                  <a:lnTo>
                    <a:pt x="242303" y="156057"/>
                  </a:lnTo>
                  <a:lnTo>
                    <a:pt x="250296" y="154443"/>
                  </a:lnTo>
                  <a:lnTo>
                    <a:pt x="256824" y="150042"/>
                  </a:lnTo>
                  <a:lnTo>
                    <a:pt x="257174" y="149522"/>
                  </a:lnTo>
                  <a:lnTo>
                    <a:pt x="257174" y="80455"/>
                  </a:lnTo>
                  <a:lnTo>
                    <a:pt x="256824" y="79935"/>
                  </a:lnTo>
                  <a:lnTo>
                    <a:pt x="250296" y="75538"/>
                  </a:lnTo>
                  <a:lnTo>
                    <a:pt x="242303" y="73926"/>
                  </a:lnTo>
                  <a:lnTo>
                    <a:pt x="188912" y="73926"/>
                  </a:lnTo>
                  <a:lnTo>
                    <a:pt x="188912" y="52717"/>
                  </a:lnTo>
                  <a:lnTo>
                    <a:pt x="188528" y="50812"/>
                  </a:lnTo>
                  <a:lnTo>
                    <a:pt x="188405" y="50203"/>
                  </a:lnTo>
                  <a:lnTo>
                    <a:pt x="188283" y="49593"/>
                  </a:lnTo>
                  <a:lnTo>
                    <a:pt x="188219" y="49275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287260" y="4792441"/>
            <a:ext cx="3380104" cy="7823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00" b="1" spc="-90" dirty="0">
                <a:solidFill>
                  <a:srgbClr val="3D3737"/>
                </a:solidFill>
                <a:latin typeface="Tahoma"/>
                <a:cs typeface="Tahoma"/>
              </a:rPr>
              <a:t>Smooth</a:t>
            </a:r>
            <a:r>
              <a:rPr sz="1200" b="1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85" dirty="0">
                <a:solidFill>
                  <a:srgbClr val="3D3737"/>
                </a:solidFill>
                <a:latin typeface="Tahoma"/>
                <a:cs typeface="Tahoma"/>
              </a:rPr>
              <a:t>Onboarding</a:t>
            </a:r>
            <a:r>
              <a:rPr sz="1200" b="1" spc="-4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b="1" spc="-20" dirty="0">
                <a:solidFill>
                  <a:srgbClr val="3D3737"/>
                </a:solidFill>
                <a:latin typeface="Tahoma"/>
                <a:cs typeface="Tahoma"/>
              </a:rPr>
              <a:t>Flow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900"/>
              </a:spcBef>
            </a:pP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Redirects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users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login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upon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successful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registration,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ensuring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seamless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transition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into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the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platform.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77177" y="9524"/>
            <a:ext cx="6352823" cy="7146925"/>
            <a:chOff x="5715000" y="9525"/>
            <a:chExt cx="5715000" cy="642937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0" y="9525"/>
              <a:ext cx="5715000" cy="6429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500" y="1590674"/>
              <a:ext cx="5333999" cy="32670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579755"/>
            <a:ext cx="2661920" cy="884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60"/>
              </a:spcBef>
            </a:pPr>
            <a:r>
              <a:rPr sz="2750" dirty="0"/>
              <a:t>Health</a:t>
            </a:r>
            <a:r>
              <a:rPr sz="2750" spc="195" dirty="0"/>
              <a:t> </a:t>
            </a:r>
            <a:r>
              <a:rPr sz="2750" spc="-10" dirty="0"/>
              <a:t>Tracker </a:t>
            </a:r>
            <a:r>
              <a:rPr sz="2750" spc="55" dirty="0"/>
              <a:t>Dashboard</a:t>
            </a:r>
            <a:endParaRPr sz="2750"/>
          </a:p>
        </p:txBody>
      </p:sp>
      <p:sp>
        <p:nvSpPr>
          <p:cNvPr id="7" name="object 7"/>
          <p:cNvSpPr/>
          <p:nvPr/>
        </p:nvSpPr>
        <p:spPr>
          <a:xfrm>
            <a:off x="471389" y="1704974"/>
            <a:ext cx="4362450" cy="847725"/>
          </a:xfrm>
          <a:custGeom>
            <a:avLst/>
            <a:gdLst/>
            <a:ahLst/>
            <a:cxnLst/>
            <a:rect l="l" t="t" r="r" b="b"/>
            <a:pathLst>
              <a:path w="4362450" h="847725">
                <a:moveTo>
                  <a:pt x="4345724" y="0"/>
                </a:moveTo>
                <a:lnTo>
                  <a:pt x="16728" y="0"/>
                </a:lnTo>
                <a:lnTo>
                  <a:pt x="14267" y="482"/>
                </a:lnTo>
                <a:lnTo>
                  <a:pt x="0" y="16725"/>
                </a:lnTo>
                <a:lnTo>
                  <a:pt x="0" y="828446"/>
                </a:lnTo>
                <a:lnTo>
                  <a:pt x="0" y="830999"/>
                </a:lnTo>
                <a:lnTo>
                  <a:pt x="16728" y="847725"/>
                </a:lnTo>
                <a:lnTo>
                  <a:pt x="4345724" y="847725"/>
                </a:lnTo>
                <a:lnTo>
                  <a:pt x="4362450" y="830999"/>
                </a:lnTo>
                <a:lnTo>
                  <a:pt x="4362450" y="16725"/>
                </a:lnTo>
                <a:lnTo>
                  <a:pt x="4348187" y="482"/>
                </a:lnTo>
                <a:lnTo>
                  <a:pt x="4345724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1386" y="1840864"/>
            <a:ext cx="2830830" cy="546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spc="40" dirty="0">
                <a:solidFill>
                  <a:srgbClr val="3D3737"/>
                </a:solidFill>
                <a:latin typeface="Tahoma"/>
                <a:cs typeface="Tahoma"/>
              </a:rPr>
              <a:t>Purpose</a:t>
            </a:r>
            <a:endParaRPr sz="1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spc="-75" dirty="0">
                <a:solidFill>
                  <a:srgbClr val="3D3737"/>
                </a:solidFill>
                <a:latin typeface="Tahoma"/>
                <a:cs typeface="Tahoma"/>
              </a:rPr>
              <a:t>To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collect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and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analyze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personal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health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data.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1389" y="2705099"/>
            <a:ext cx="4362450" cy="3133725"/>
            <a:chOff x="676275" y="2705099"/>
            <a:chExt cx="4362450" cy="3133725"/>
          </a:xfrm>
        </p:grpSpPr>
        <p:sp>
          <p:nvSpPr>
            <p:cNvPr id="10" name="object 10"/>
            <p:cNvSpPr/>
            <p:nvPr/>
          </p:nvSpPr>
          <p:spPr>
            <a:xfrm>
              <a:off x="676275" y="2705099"/>
              <a:ext cx="4362450" cy="3133725"/>
            </a:xfrm>
            <a:custGeom>
              <a:avLst/>
              <a:gdLst/>
              <a:ahLst/>
              <a:cxnLst/>
              <a:rect l="l" t="t" r="r" b="b"/>
              <a:pathLst>
                <a:path w="4362450" h="3133725">
                  <a:moveTo>
                    <a:pt x="4345724" y="0"/>
                  </a:moveTo>
                  <a:lnTo>
                    <a:pt x="16728" y="0"/>
                  </a:lnTo>
                  <a:lnTo>
                    <a:pt x="14267" y="482"/>
                  </a:lnTo>
                  <a:lnTo>
                    <a:pt x="0" y="16725"/>
                  </a:lnTo>
                  <a:lnTo>
                    <a:pt x="0" y="3114442"/>
                  </a:lnTo>
                  <a:lnTo>
                    <a:pt x="0" y="3116997"/>
                  </a:lnTo>
                  <a:lnTo>
                    <a:pt x="16728" y="3133721"/>
                  </a:lnTo>
                  <a:lnTo>
                    <a:pt x="4345724" y="3133721"/>
                  </a:lnTo>
                  <a:lnTo>
                    <a:pt x="4362450" y="3116997"/>
                  </a:lnTo>
                  <a:lnTo>
                    <a:pt x="4362450" y="16725"/>
                  </a:lnTo>
                  <a:lnTo>
                    <a:pt x="4348187" y="482"/>
                  </a:lnTo>
                  <a:lnTo>
                    <a:pt x="4345724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7725" y="3276612"/>
              <a:ext cx="47625" cy="2333625"/>
            </a:xfrm>
            <a:custGeom>
              <a:avLst/>
              <a:gdLst/>
              <a:ahLst/>
              <a:cxnLst/>
              <a:rect l="l" t="t" r="r" b="b"/>
              <a:pathLst>
                <a:path w="47625" h="2333625">
                  <a:moveTo>
                    <a:pt x="47625" y="2306650"/>
                  </a:moveTo>
                  <a:lnTo>
                    <a:pt x="26962" y="2286000"/>
                  </a:lnTo>
                  <a:lnTo>
                    <a:pt x="20650" y="2286000"/>
                  </a:lnTo>
                  <a:lnTo>
                    <a:pt x="0" y="2306650"/>
                  </a:lnTo>
                  <a:lnTo>
                    <a:pt x="0" y="2312962"/>
                  </a:lnTo>
                  <a:lnTo>
                    <a:pt x="20650" y="2333612"/>
                  </a:lnTo>
                  <a:lnTo>
                    <a:pt x="26962" y="2333612"/>
                  </a:lnTo>
                  <a:lnTo>
                    <a:pt x="47625" y="2312962"/>
                  </a:lnTo>
                  <a:lnTo>
                    <a:pt x="47625" y="2309812"/>
                  </a:lnTo>
                  <a:lnTo>
                    <a:pt x="47625" y="2306650"/>
                  </a:lnTo>
                  <a:close/>
                </a:path>
                <a:path w="47625" h="2333625">
                  <a:moveTo>
                    <a:pt x="47625" y="2020900"/>
                  </a:moveTo>
                  <a:lnTo>
                    <a:pt x="26962" y="2000250"/>
                  </a:lnTo>
                  <a:lnTo>
                    <a:pt x="20650" y="2000250"/>
                  </a:lnTo>
                  <a:lnTo>
                    <a:pt x="0" y="2020900"/>
                  </a:lnTo>
                  <a:lnTo>
                    <a:pt x="0" y="2027212"/>
                  </a:lnTo>
                  <a:lnTo>
                    <a:pt x="20650" y="2047875"/>
                  </a:lnTo>
                  <a:lnTo>
                    <a:pt x="26962" y="2047875"/>
                  </a:lnTo>
                  <a:lnTo>
                    <a:pt x="47625" y="2027212"/>
                  </a:lnTo>
                  <a:lnTo>
                    <a:pt x="47625" y="2024062"/>
                  </a:lnTo>
                  <a:lnTo>
                    <a:pt x="47625" y="2020900"/>
                  </a:lnTo>
                  <a:close/>
                </a:path>
                <a:path w="47625" h="2333625">
                  <a:moveTo>
                    <a:pt x="47625" y="1735137"/>
                  </a:moveTo>
                  <a:lnTo>
                    <a:pt x="26962" y="1714487"/>
                  </a:lnTo>
                  <a:lnTo>
                    <a:pt x="20650" y="1714487"/>
                  </a:lnTo>
                  <a:lnTo>
                    <a:pt x="0" y="1735137"/>
                  </a:lnTo>
                  <a:lnTo>
                    <a:pt x="0" y="1741462"/>
                  </a:lnTo>
                  <a:lnTo>
                    <a:pt x="20650" y="1762112"/>
                  </a:lnTo>
                  <a:lnTo>
                    <a:pt x="26962" y="1762112"/>
                  </a:lnTo>
                  <a:lnTo>
                    <a:pt x="47625" y="1741462"/>
                  </a:lnTo>
                  <a:lnTo>
                    <a:pt x="47625" y="1738299"/>
                  </a:lnTo>
                  <a:lnTo>
                    <a:pt x="47625" y="1735137"/>
                  </a:lnTo>
                  <a:close/>
                </a:path>
                <a:path w="47625" h="2333625">
                  <a:moveTo>
                    <a:pt x="47625" y="1449387"/>
                  </a:moveTo>
                  <a:lnTo>
                    <a:pt x="26962" y="1428737"/>
                  </a:lnTo>
                  <a:lnTo>
                    <a:pt x="20650" y="1428737"/>
                  </a:lnTo>
                  <a:lnTo>
                    <a:pt x="0" y="1449387"/>
                  </a:lnTo>
                  <a:lnTo>
                    <a:pt x="0" y="1455712"/>
                  </a:lnTo>
                  <a:lnTo>
                    <a:pt x="20650" y="1476362"/>
                  </a:lnTo>
                  <a:lnTo>
                    <a:pt x="26962" y="1476362"/>
                  </a:lnTo>
                  <a:lnTo>
                    <a:pt x="47625" y="1455712"/>
                  </a:lnTo>
                  <a:lnTo>
                    <a:pt x="47625" y="1452549"/>
                  </a:lnTo>
                  <a:lnTo>
                    <a:pt x="47625" y="1449387"/>
                  </a:lnTo>
                  <a:close/>
                </a:path>
                <a:path w="47625" h="2333625">
                  <a:moveTo>
                    <a:pt x="47625" y="1163637"/>
                  </a:moveTo>
                  <a:lnTo>
                    <a:pt x="26962" y="1142987"/>
                  </a:lnTo>
                  <a:lnTo>
                    <a:pt x="20650" y="1142987"/>
                  </a:lnTo>
                  <a:lnTo>
                    <a:pt x="0" y="1163637"/>
                  </a:lnTo>
                  <a:lnTo>
                    <a:pt x="0" y="1169962"/>
                  </a:lnTo>
                  <a:lnTo>
                    <a:pt x="20650" y="1190612"/>
                  </a:lnTo>
                  <a:lnTo>
                    <a:pt x="26962" y="1190612"/>
                  </a:lnTo>
                  <a:lnTo>
                    <a:pt x="47625" y="1169962"/>
                  </a:lnTo>
                  <a:lnTo>
                    <a:pt x="47625" y="1166799"/>
                  </a:lnTo>
                  <a:lnTo>
                    <a:pt x="47625" y="1163637"/>
                  </a:lnTo>
                  <a:close/>
                </a:path>
                <a:path w="47625" h="2333625">
                  <a:moveTo>
                    <a:pt x="47625" y="877887"/>
                  </a:moveTo>
                  <a:lnTo>
                    <a:pt x="26962" y="857237"/>
                  </a:lnTo>
                  <a:lnTo>
                    <a:pt x="20650" y="857237"/>
                  </a:lnTo>
                  <a:lnTo>
                    <a:pt x="0" y="877887"/>
                  </a:lnTo>
                  <a:lnTo>
                    <a:pt x="0" y="884212"/>
                  </a:lnTo>
                  <a:lnTo>
                    <a:pt x="20650" y="904862"/>
                  </a:lnTo>
                  <a:lnTo>
                    <a:pt x="26962" y="904862"/>
                  </a:lnTo>
                  <a:lnTo>
                    <a:pt x="47625" y="884212"/>
                  </a:lnTo>
                  <a:lnTo>
                    <a:pt x="47625" y="881049"/>
                  </a:lnTo>
                  <a:lnTo>
                    <a:pt x="47625" y="877887"/>
                  </a:lnTo>
                  <a:close/>
                </a:path>
                <a:path w="47625" h="2333625">
                  <a:moveTo>
                    <a:pt x="47625" y="592137"/>
                  </a:moveTo>
                  <a:lnTo>
                    <a:pt x="26962" y="571487"/>
                  </a:lnTo>
                  <a:lnTo>
                    <a:pt x="20650" y="571487"/>
                  </a:lnTo>
                  <a:lnTo>
                    <a:pt x="0" y="592137"/>
                  </a:lnTo>
                  <a:lnTo>
                    <a:pt x="0" y="598462"/>
                  </a:lnTo>
                  <a:lnTo>
                    <a:pt x="20650" y="619112"/>
                  </a:lnTo>
                  <a:lnTo>
                    <a:pt x="26962" y="619112"/>
                  </a:lnTo>
                  <a:lnTo>
                    <a:pt x="47625" y="598462"/>
                  </a:lnTo>
                  <a:lnTo>
                    <a:pt x="47625" y="595299"/>
                  </a:lnTo>
                  <a:lnTo>
                    <a:pt x="47625" y="592137"/>
                  </a:lnTo>
                  <a:close/>
                </a:path>
                <a:path w="47625" h="2333625">
                  <a:moveTo>
                    <a:pt x="47625" y="306387"/>
                  </a:moveTo>
                  <a:lnTo>
                    <a:pt x="26962" y="285750"/>
                  </a:lnTo>
                  <a:lnTo>
                    <a:pt x="20650" y="285750"/>
                  </a:lnTo>
                  <a:lnTo>
                    <a:pt x="0" y="306387"/>
                  </a:lnTo>
                  <a:lnTo>
                    <a:pt x="0" y="312712"/>
                  </a:lnTo>
                  <a:lnTo>
                    <a:pt x="20650" y="333375"/>
                  </a:lnTo>
                  <a:lnTo>
                    <a:pt x="26962" y="333375"/>
                  </a:lnTo>
                  <a:lnTo>
                    <a:pt x="47625" y="312712"/>
                  </a:lnTo>
                  <a:lnTo>
                    <a:pt x="47625" y="309562"/>
                  </a:lnTo>
                  <a:lnTo>
                    <a:pt x="47625" y="306387"/>
                  </a:lnTo>
                  <a:close/>
                </a:path>
                <a:path w="47625" h="2333625">
                  <a:moveTo>
                    <a:pt x="47625" y="20637"/>
                  </a:moveTo>
                  <a:lnTo>
                    <a:pt x="26962" y="0"/>
                  </a:lnTo>
                  <a:lnTo>
                    <a:pt x="20650" y="0"/>
                  </a:lnTo>
                  <a:lnTo>
                    <a:pt x="0" y="20637"/>
                  </a:lnTo>
                  <a:lnTo>
                    <a:pt x="0" y="26962"/>
                  </a:lnTo>
                  <a:lnTo>
                    <a:pt x="20650" y="47625"/>
                  </a:lnTo>
                  <a:lnTo>
                    <a:pt x="26962" y="47625"/>
                  </a:lnTo>
                  <a:lnTo>
                    <a:pt x="47625" y="26962"/>
                  </a:lnTo>
                  <a:lnTo>
                    <a:pt x="47625" y="23812"/>
                  </a:lnTo>
                  <a:lnTo>
                    <a:pt x="47625" y="20637"/>
                  </a:lnTo>
                  <a:close/>
                </a:path>
              </a:pathLst>
            </a:custGeom>
            <a:solidFill>
              <a:srgbClr val="3D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1386" y="2850514"/>
            <a:ext cx="1925320" cy="28225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dirty="0">
                <a:solidFill>
                  <a:srgbClr val="3D3737"/>
                </a:solidFill>
                <a:latin typeface="Tahoma"/>
                <a:cs typeface="Tahoma"/>
              </a:rPr>
              <a:t>Key</a:t>
            </a:r>
            <a:r>
              <a:rPr sz="1350" b="1" spc="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350" b="1" spc="-10" dirty="0">
                <a:solidFill>
                  <a:srgbClr val="3D3737"/>
                </a:solidFill>
                <a:latin typeface="Tahoma"/>
                <a:cs typeface="Tahoma"/>
              </a:rPr>
              <a:t>Functionalities</a:t>
            </a:r>
            <a:endParaRPr sz="1350">
              <a:latin typeface="Tahoma"/>
              <a:cs typeface="Tahoma"/>
            </a:endParaRPr>
          </a:p>
          <a:p>
            <a:pPr marL="259079" marR="859155">
              <a:lnSpc>
                <a:spcPct val="156200"/>
              </a:lnSpc>
              <a:spcBef>
                <a:spcPts val="120"/>
              </a:spcBef>
            </a:pP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Dashboard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Step</a:t>
            </a:r>
            <a:r>
              <a:rPr sz="1200" spc="-114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Tracker</a:t>
            </a:r>
            <a:endParaRPr sz="1200">
              <a:latin typeface="Tahoma"/>
              <a:cs typeface="Tahoma"/>
            </a:endParaRPr>
          </a:p>
          <a:p>
            <a:pPr marL="259079" marR="151130">
              <a:lnSpc>
                <a:spcPct val="156200"/>
              </a:lnSpc>
            </a:pP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Blood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Pressure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Monitor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Heartbeat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Tracker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Sleep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Hours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Tracker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Stress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3D3737"/>
                </a:solidFill>
                <a:latin typeface="Tahoma"/>
                <a:cs typeface="Tahoma"/>
              </a:rPr>
              <a:t>Level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Tracker </a:t>
            </a:r>
            <a:r>
              <a:rPr sz="1200" spc="-20" dirty="0">
                <a:solidFill>
                  <a:srgbClr val="3D3737"/>
                </a:solidFill>
                <a:latin typeface="Tahoma"/>
                <a:cs typeface="Tahoma"/>
              </a:rPr>
              <a:t>Calorie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Burn</a:t>
            </a:r>
            <a:r>
              <a:rPr sz="1200" spc="-8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Tracker</a:t>
            </a:r>
            <a:endParaRPr sz="1200">
              <a:latin typeface="Tahoma"/>
              <a:cs typeface="Tahoma"/>
            </a:endParaRPr>
          </a:p>
          <a:p>
            <a:pPr marL="259079" marR="5080">
              <a:lnSpc>
                <a:spcPct val="156300"/>
              </a:lnSpc>
            </a:pPr>
            <a:r>
              <a:rPr sz="1200" spc="-35" dirty="0">
                <a:solidFill>
                  <a:srgbClr val="3D3737"/>
                </a:solidFill>
                <a:latin typeface="Tahoma"/>
                <a:cs typeface="Tahoma"/>
              </a:rPr>
              <a:t>Diabetes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Risk</a:t>
            </a:r>
            <a:r>
              <a:rPr sz="1200" spc="-9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3D3737"/>
                </a:solidFill>
                <a:latin typeface="Tahoma"/>
                <a:cs typeface="Tahoma"/>
              </a:rPr>
              <a:t>Assessment </a:t>
            </a:r>
            <a:r>
              <a:rPr sz="1200" dirty="0">
                <a:solidFill>
                  <a:srgbClr val="3D3737"/>
                </a:solidFill>
                <a:latin typeface="Tahoma"/>
                <a:cs typeface="Tahoma"/>
              </a:rPr>
              <a:t>Blood</a:t>
            </a:r>
            <a:r>
              <a:rPr sz="1200" spc="-100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3D3737"/>
                </a:solidFill>
                <a:latin typeface="Tahoma"/>
                <a:cs typeface="Tahoma"/>
              </a:rPr>
              <a:t>Indices</a:t>
            </a:r>
            <a:r>
              <a:rPr sz="1200" spc="-95" dirty="0">
                <a:solidFill>
                  <a:srgbClr val="3D37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D3737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3523</TotalTime>
  <Words>1752</Words>
  <Application>Microsoft Office PowerPoint</Application>
  <PresentationFormat>Custom</PresentationFormat>
  <Paragraphs>278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Tahoma</vt:lpstr>
      <vt:lpstr>Times New Roman</vt:lpstr>
      <vt:lpstr>Office Theme</vt:lpstr>
      <vt:lpstr>Health Tracker</vt:lpstr>
      <vt:lpstr>why we use smart watch?</vt:lpstr>
      <vt:lpstr>SENSORS</vt:lpstr>
      <vt:lpstr>Introduction</vt:lpstr>
      <vt:lpstr>Problems we solve</vt:lpstr>
      <vt:lpstr>Home Page</vt:lpstr>
      <vt:lpstr>Login Page</vt:lpstr>
      <vt:lpstr>Sign Up Page</vt:lpstr>
      <vt:lpstr>Health Tracker Dashboard</vt:lpstr>
      <vt:lpstr>Step Tracker</vt:lpstr>
      <vt:lpstr>Heartbeat Tracker</vt:lpstr>
      <vt:lpstr>Sleep Tracker</vt:lpstr>
      <vt:lpstr>Stress Level Tracker</vt:lpstr>
      <vt:lpstr>Calorie Burn Tracker</vt:lpstr>
      <vt:lpstr>Blood Oxygen Tracker</vt:lpstr>
      <vt:lpstr>Medical Report Analyzer</vt:lpstr>
      <vt:lpstr>Additional Information of Website</vt:lpstr>
      <vt:lpstr>Additional Information of Website</vt:lpstr>
      <vt:lpstr>PowerPoint Presentation</vt:lpstr>
      <vt:lpstr>Report Details (Result)</vt:lpstr>
      <vt:lpstr>Report Details (Result)</vt:lpstr>
      <vt:lpstr>Diabetes Risk Analysis</vt:lpstr>
      <vt:lpstr>Analysis and Diagnosis</vt:lpstr>
      <vt:lpstr>Blood Pressure Analysis</vt:lpstr>
      <vt:lpstr>Analysis and Diagnosis</vt:lpstr>
      <vt:lpstr>Analysis and Diagnosis</vt:lpstr>
      <vt:lpstr>Patient Information</vt:lpstr>
      <vt:lpstr>Contact us</vt:lpstr>
      <vt:lpstr>Flow Diagram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Beauty Bechara</cp:lastModifiedBy>
  <cp:revision>5</cp:revision>
  <dcterms:created xsi:type="dcterms:W3CDTF">2025-04-25T09:13:51Z</dcterms:created>
  <dcterms:modified xsi:type="dcterms:W3CDTF">2025-05-01T03:28:31Z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2025-04-25T00:00:00Z</vt:filetime>
  </property>
  <property fmtid="{D5CDD505-2E9C-101B-9397-08002B2CF9AE}" pid="3" name="LastSaved">
    <vt:filetime>2025-04-25T00:00:00Z</vt:filetime>
  </property>
  <property fmtid="{D5CDD505-2E9C-101B-9397-08002B2CF9AE}" pid="4" name="Producer">
    <vt:lpwstr>iLovePDF</vt:lpwstr>
  </property>
</Properties>
</file>